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73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7" r:id="rId13"/>
    <p:sldId id="29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D6476D-E477-4ACC-9FD9-E8CB2D23FE34}" v="446" dt="2021-08-03T13:54:21.4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19" autoAdjust="0"/>
  </p:normalViewPr>
  <p:slideViewPr>
    <p:cSldViewPr snapToGrid="0">
      <p:cViewPr varScale="1">
        <p:scale>
          <a:sx n="87" d="100"/>
          <a:sy n="87" d="100"/>
        </p:scale>
        <p:origin x="48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runee Chantawiboonchai" userId="085d0e88a22193ef" providerId="LiveId" clId="{79D6476D-E477-4ACC-9FD9-E8CB2D23FE34}"/>
    <pc:docChg chg="undo custSel addSld delSld modSld">
      <pc:chgData name="Warunee Chantawiboonchai" userId="085d0e88a22193ef" providerId="LiveId" clId="{79D6476D-E477-4ACC-9FD9-E8CB2D23FE34}" dt="2021-08-03T13:55:04.476" v="2610" actId="404"/>
      <pc:docMkLst>
        <pc:docMk/>
      </pc:docMkLst>
      <pc:sldChg chg="addSp delSp modSp mod">
        <pc:chgData name="Warunee Chantawiboonchai" userId="085d0e88a22193ef" providerId="LiveId" clId="{79D6476D-E477-4ACC-9FD9-E8CB2D23FE34}" dt="2021-08-03T04:39:27.615" v="382" actId="14100"/>
        <pc:sldMkLst>
          <pc:docMk/>
          <pc:sldMk cId="2424003712" sldId="273"/>
        </pc:sldMkLst>
        <pc:spChg chg="mod">
          <ac:chgData name="Warunee Chantawiboonchai" userId="085d0e88a22193ef" providerId="LiveId" clId="{79D6476D-E477-4ACC-9FD9-E8CB2D23FE34}" dt="2021-08-03T04:39:20.150" v="380" actId="1076"/>
          <ac:spMkLst>
            <pc:docMk/>
            <pc:sldMk cId="2424003712" sldId="273"/>
            <ac:spMk id="2" creationId="{1C21E816-31F5-48BB-BD02-D15F2F18B48A}"/>
          </ac:spMkLst>
        </pc:spChg>
        <pc:spChg chg="mod">
          <ac:chgData name="Warunee Chantawiboonchai" userId="085d0e88a22193ef" providerId="LiveId" clId="{79D6476D-E477-4ACC-9FD9-E8CB2D23FE34}" dt="2021-08-03T04:39:24.350" v="381" actId="14100"/>
          <ac:spMkLst>
            <pc:docMk/>
            <pc:sldMk cId="2424003712" sldId="273"/>
            <ac:spMk id="3" creationId="{835D6E6B-3353-491C-A3C6-F278D6CED8B3}"/>
          </ac:spMkLst>
        </pc:spChg>
        <pc:spChg chg="mod">
          <ac:chgData name="Warunee Chantawiboonchai" userId="085d0e88a22193ef" providerId="LiveId" clId="{79D6476D-E477-4ACC-9FD9-E8CB2D23FE34}" dt="2021-08-03T04:39:27.615" v="382" actId="14100"/>
          <ac:spMkLst>
            <pc:docMk/>
            <pc:sldMk cId="2424003712" sldId="273"/>
            <ac:spMk id="10" creationId="{AD4EC50C-5D91-42B2-A1AB-DFD53630A798}"/>
          </ac:spMkLst>
        </pc:spChg>
        <pc:spChg chg="add del">
          <ac:chgData name="Warunee Chantawiboonchai" userId="085d0e88a22193ef" providerId="LiveId" clId="{79D6476D-E477-4ACC-9FD9-E8CB2D23FE34}" dt="2021-08-03T04:26:52.168" v="364" actId="26606"/>
          <ac:spMkLst>
            <pc:docMk/>
            <pc:sldMk cId="2424003712" sldId="273"/>
            <ac:spMk id="38" creationId="{42D4960A-896E-4F6B-BF65-B4662AC9DEB6}"/>
          </ac:spMkLst>
        </pc:spChg>
        <pc:spChg chg="add del">
          <ac:chgData name="Warunee Chantawiboonchai" userId="085d0e88a22193ef" providerId="LiveId" clId="{79D6476D-E477-4ACC-9FD9-E8CB2D23FE34}" dt="2021-08-03T04:26:52.168" v="364" actId="26606"/>
          <ac:spMkLst>
            <pc:docMk/>
            <pc:sldMk cId="2424003712" sldId="273"/>
            <ac:spMk id="40" creationId="{5684944A-8803-462C-84C5-4576C56A7758}"/>
          </ac:spMkLst>
        </pc:spChg>
        <pc:spChg chg="add del">
          <ac:chgData name="Warunee Chantawiboonchai" userId="085d0e88a22193ef" providerId="LiveId" clId="{79D6476D-E477-4ACC-9FD9-E8CB2D23FE34}" dt="2021-08-03T04:26:52.168" v="364" actId="26606"/>
          <ac:spMkLst>
            <pc:docMk/>
            <pc:sldMk cId="2424003712" sldId="273"/>
            <ac:spMk id="42" creationId="{E07F3B49-8C20-42F5-831D-59306D05F667}"/>
          </ac:spMkLst>
        </pc:spChg>
        <pc:spChg chg="add del">
          <ac:chgData name="Warunee Chantawiboonchai" userId="085d0e88a22193ef" providerId="LiveId" clId="{79D6476D-E477-4ACC-9FD9-E8CB2D23FE34}" dt="2021-08-03T04:26:52.168" v="364" actId="26606"/>
          <ac:spMkLst>
            <pc:docMk/>
            <pc:sldMk cId="2424003712" sldId="273"/>
            <ac:spMk id="47" creationId="{3FD90186-F30E-41DE-BCC9-06B6C412E44C}"/>
          </ac:spMkLst>
        </pc:spChg>
        <pc:spChg chg="add del">
          <ac:chgData name="Warunee Chantawiboonchai" userId="085d0e88a22193ef" providerId="LiveId" clId="{79D6476D-E477-4ACC-9FD9-E8CB2D23FE34}" dt="2021-08-03T04:26:52.168" v="364" actId="26606"/>
          <ac:spMkLst>
            <pc:docMk/>
            <pc:sldMk cId="2424003712" sldId="273"/>
            <ac:spMk id="49" creationId="{F3210EB2-7484-41FF-8189-5C048F60C190}"/>
          </ac:spMkLst>
        </pc:spChg>
        <pc:spChg chg="add del">
          <ac:chgData name="Warunee Chantawiboonchai" userId="085d0e88a22193ef" providerId="LiveId" clId="{79D6476D-E477-4ACC-9FD9-E8CB2D23FE34}" dt="2021-08-03T04:26:52.168" v="364" actId="26606"/>
          <ac:spMkLst>
            <pc:docMk/>
            <pc:sldMk cId="2424003712" sldId="273"/>
            <ac:spMk id="51" creationId="{BD9A18B0-0782-44A1-B999-5A0B4F62AB3C}"/>
          </ac:spMkLst>
        </pc:spChg>
        <pc:spChg chg="add del">
          <ac:chgData name="Warunee Chantawiboonchai" userId="085d0e88a22193ef" providerId="LiveId" clId="{79D6476D-E477-4ACC-9FD9-E8CB2D23FE34}" dt="2021-08-03T04:26:52.168" v="364" actId="26606"/>
          <ac:spMkLst>
            <pc:docMk/>
            <pc:sldMk cId="2424003712" sldId="273"/>
            <ac:spMk id="53" creationId="{74E468B1-8EA7-411D-B785-E24321C1C4F9}"/>
          </ac:spMkLst>
        </pc:spChg>
        <pc:picChg chg="mod">
          <ac:chgData name="Warunee Chantawiboonchai" userId="085d0e88a22193ef" providerId="LiveId" clId="{79D6476D-E477-4ACC-9FD9-E8CB2D23FE34}" dt="2021-08-03T04:26:52.168" v="364" actId="26606"/>
          <ac:picMkLst>
            <pc:docMk/>
            <pc:sldMk cId="2424003712" sldId="273"/>
            <ac:picMk id="5" creationId="{50B5C11D-5A2E-477C-89D1-55B01020631D}"/>
          </ac:picMkLst>
        </pc:picChg>
        <pc:picChg chg="del">
          <ac:chgData name="Warunee Chantawiboonchai" userId="085d0e88a22193ef" providerId="LiveId" clId="{79D6476D-E477-4ACC-9FD9-E8CB2D23FE34}" dt="2021-08-03T04:25:18.892" v="340" actId="478"/>
          <ac:picMkLst>
            <pc:docMk/>
            <pc:sldMk cId="2424003712" sldId="273"/>
            <ac:picMk id="6" creationId="{AD5EFA86-59D3-41A9-819E-C704FF32C5AD}"/>
          </ac:picMkLst>
        </pc:picChg>
        <pc:picChg chg="add mod ord modCrop">
          <ac:chgData name="Warunee Chantawiboonchai" userId="085d0e88a22193ef" providerId="LiveId" clId="{79D6476D-E477-4ACC-9FD9-E8CB2D23FE34}" dt="2021-08-03T04:39:07.753" v="377" actId="1076"/>
          <ac:picMkLst>
            <pc:docMk/>
            <pc:sldMk cId="2424003712" sldId="273"/>
            <ac:picMk id="8" creationId="{C59D41AB-54A7-4B3E-B0CD-C70BCF3E0715}"/>
          </ac:picMkLst>
        </pc:picChg>
      </pc:sldChg>
      <pc:sldChg chg="addSp delSp modSp mod setBg setClrOvrMap">
        <pc:chgData name="Warunee Chantawiboonchai" userId="085d0e88a22193ef" providerId="LiveId" clId="{79D6476D-E477-4ACC-9FD9-E8CB2D23FE34}" dt="2021-08-03T13:54:21.437" v="2591" actId="20577"/>
        <pc:sldMkLst>
          <pc:docMk/>
          <pc:sldMk cId="3966093881" sldId="288"/>
        </pc:sldMkLst>
        <pc:spChg chg="mod">
          <ac:chgData name="Warunee Chantawiboonchai" userId="085d0e88a22193ef" providerId="LiveId" clId="{79D6476D-E477-4ACC-9FD9-E8CB2D23FE34}" dt="2021-08-03T04:39:55.141" v="386" actId="14100"/>
          <ac:spMkLst>
            <pc:docMk/>
            <pc:sldMk cId="3966093881" sldId="288"/>
            <ac:spMk id="2" creationId="{59D539EE-4A36-4CA3-94D4-F7FEA2D2411B}"/>
          </ac:spMkLst>
        </pc:spChg>
        <pc:spChg chg="add del">
          <ac:chgData name="Warunee Chantawiboonchai" userId="085d0e88a22193ef" providerId="LiveId" clId="{79D6476D-E477-4ACC-9FD9-E8CB2D23FE34}" dt="2021-08-03T04:20:53.702" v="274" actId="26606"/>
          <ac:spMkLst>
            <pc:docMk/>
            <pc:sldMk cId="3966093881" sldId="288"/>
            <ac:spMk id="10" creationId="{1BB56EB9-078F-4952-AC1F-149C7A0AE4D5}"/>
          </ac:spMkLst>
        </pc:spChg>
        <pc:spChg chg="add del">
          <ac:chgData name="Warunee Chantawiboonchai" userId="085d0e88a22193ef" providerId="LiveId" clId="{79D6476D-E477-4ACC-9FD9-E8CB2D23FE34}" dt="2021-08-03T04:20:53.702" v="274" actId="26606"/>
          <ac:spMkLst>
            <pc:docMk/>
            <pc:sldMk cId="3966093881" sldId="288"/>
            <ac:spMk id="12" creationId="{10058680-D07C-4893-B2B7-91543F18AB32}"/>
          </ac:spMkLst>
        </pc:spChg>
        <pc:spChg chg="add del">
          <ac:chgData name="Warunee Chantawiboonchai" userId="085d0e88a22193ef" providerId="LiveId" clId="{79D6476D-E477-4ACC-9FD9-E8CB2D23FE34}" dt="2021-08-03T04:20:53.702" v="274" actId="26606"/>
          <ac:spMkLst>
            <pc:docMk/>
            <pc:sldMk cId="3966093881" sldId="288"/>
            <ac:spMk id="14" creationId="{7B42427A-0A1F-4A55-8705-D9179F1E0CFB}"/>
          </ac:spMkLst>
        </pc:spChg>
        <pc:spChg chg="add del">
          <ac:chgData name="Warunee Chantawiboonchai" userId="085d0e88a22193ef" providerId="LiveId" clId="{79D6476D-E477-4ACC-9FD9-E8CB2D23FE34}" dt="2021-08-03T04:20:53.702" v="274" actId="26606"/>
          <ac:spMkLst>
            <pc:docMk/>
            <pc:sldMk cId="3966093881" sldId="288"/>
            <ac:spMk id="16" creationId="{EE54A6FE-D8CB-48A3-900B-053D4EBD3B85}"/>
          </ac:spMkLst>
        </pc:spChg>
        <pc:spChg chg="add del">
          <ac:chgData name="Warunee Chantawiboonchai" userId="085d0e88a22193ef" providerId="LiveId" clId="{79D6476D-E477-4ACC-9FD9-E8CB2D23FE34}" dt="2021-08-03T04:20:58.214" v="276" actId="26606"/>
          <ac:spMkLst>
            <pc:docMk/>
            <pc:sldMk cId="3966093881" sldId="288"/>
            <ac:spMk id="18" creationId="{7A4CA679-3546-4E14-8FB8-F57168C37635}"/>
          </ac:spMkLst>
        </pc:spChg>
        <pc:spChg chg="add del">
          <ac:chgData name="Warunee Chantawiboonchai" userId="085d0e88a22193ef" providerId="LiveId" clId="{79D6476D-E477-4ACC-9FD9-E8CB2D23FE34}" dt="2021-08-03T04:20:58.214" v="276" actId="26606"/>
          <ac:spMkLst>
            <pc:docMk/>
            <pc:sldMk cId="3966093881" sldId="288"/>
            <ac:spMk id="19" creationId="{44D16E90-7C64-4C04-A50A-B866A1A92B4E}"/>
          </ac:spMkLst>
        </pc:spChg>
        <pc:spChg chg="add del">
          <ac:chgData name="Warunee Chantawiboonchai" userId="085d0e88a22193ef" providerId="LiveId" clId="{79D6476D-E477-4ACC-9FD9-E8CB2D23FE34}" dt="2021-08-03T04:20:58.214" v="276" actId="26606"/>
          <ac:spMkLst>
            <pc:docMk/>
            <pc:sldMk cId="3966093881" sldId="288"/>
            <ac:spMk id="20" creationId="{DBE4DD59-5AA2-46C6-B6A8-9B4C62D19877}"/>
          </ac:spMkLst>
        </pc:spChg>
        <pc:spChg chg="add del">
          <ac:chgData name="Warunee Chantawiboonchai" userId="085d0e88a22193ef" providerId="LiveId" clId="{79D6476D-E477-4ACC-9FD9-E8CB2D23FE34}" dt="2021-08-03T04:20:58.214" v="276" actId="26606"/>
          <ac:spMkLst>
            <pc:docMk/>
            <pc:sldMk cId="3966093881" sldId="288"/>
            <ac:spMk id="21" creationId="{05EA9C52-0283-4714-A38F-0864C8B09DCE}"/>
          </ac:spMkLst>
        </pc:spChg>
        <pc:spChg chg="add del">
          <ac:chgData name="Warunee Chantawiboonchai" userId="085d0e88a22193ef" providerId="LiveId" clId="{79D6476D-E477-4ACC-9FD9-E8CB2D23FE34}" dt="2021-08-03T04:39:36.080" v="383" actId="26606"/>
          <ac:spMkLst>
            <pc:docMk/>
            <pc:sldMk cId="3966093881" sldId="288"/>
            <ac:spMk id="23" creationId="{88C97474-5879-4DB5-B4F3-F0357104BC8E}"/>
          </ac:spMkLst>
        </pc:spChg>
        <pc:spChg chg="add del">
          <ac:chgData name="Warunee Chantawiboonchai" userId="085d0e88a22193ef" providerId="LiveId" clId="{79D6476D-E477-4ACC-9FD9-E8CB2D23FE34}" dt="2021-08-03T04:39:36.080" v="383" actId="26606"/>
          <ac:spMkLst>
            <pc:docMk/>
            <pc:sldMk cId="3966093881" sldId="288"/>
            <ac:spMk id="24" creationId="{7D2AF00E-D433-4047-863F-BCB69CEC3C35}"/>
          </ac:spMkLst>
        </pc:spChg>
        <pc:spChg chg="add del">
          <ac:chgData name="Warunee Chantawiboonchai" userId="085d0e88a22193ef" providerId="LiveId" clId="{79D6476D-E477-4ACC-9FD9-E8CB2D23FE34}" dt="2021-08-03T04:39:36.080" v="383" actId="26606"/>
          <ac:spMkLst>
            <pc:docMk/>
            <pc:sldMk cId="3966093881" sldId="288"/>
            <ac:spMk id="25" creationId="{0997DBEA-6DFC-457A-9850-E535053549D6}"/>
          </ac:spMkLst>
        </pc:spChg>
        <pc:spChg chg="add del">
          <ac:chgData name="Warunee Chantawiboonchai" userId="085d0e88a22193ef" providerId="LiveId" clId="{79D6476D-E477-4ACC-9FD9-E8CB2D23FE34}" dt="2021-08-03T04:39:36.080" v="383" actId="26606"/>
          <ac:spMkLst>
            <pc:docMk/>
            <pc:sldMk cId="3966093881" sldId="288"/>
            <ac:spMk id="26" creationId="{79446CF5-953A-4916-BFF4-F5558E5C2359}"/>
          </ac:spMkLst>
        </pc:spChg>
        <pc:spChg chg="add del">
          <ac:chgData name="Warunee Chantawiboonchai" userId="085d0e88a22193ef" providerId="LiveId" clId="{79D6476D-E477-4ACC-9FD9-E8CB2D23FE34}" dt="2021-08-03T04:39:36.080" v="383" actId="26606"/>
          <ac:spMkLst>
            <pc:docMk/>
            <pc:sldMk cId="3966093881" sldId="288"/>
            <ac:spMk id="27" creationId="{477B945C-B433-4DFF-9A67-A5C9257E471C}"/>
          </ac:spMkLst>
        </pc:spChg>
        <pc:spChg chg="add">
          <ac:chgData name="Warunee Chantawiboonchai" userId="085d0e88a22193ef" providerId="LiveId" clId="{79D6476D-E477-4ACC-9FD9-E8CB2D23FE34}" dt="2021-08-03T04:39:36.080" v="383" actId="26606"/>
          <ac:spMkLst>
            <pc:docMk/>
            <pc:sldMk cId="3966093881" sldId="288"/>
            <ac:spMk id="32" creationId="{BFABBCE0-E08C-4BBE-9FD2-E2B253D4D5F2}"/>
          </ac:spMkLst>
        </pc:spChg>
        <pc:spChg chg="add">
          <ac:chgData name="Warunee Chantawiboonchai" userId="085d0e88a22193ef" providerId="LiveId" clId="{79D6476D-E477-4ACC-9FD9-E8CB2D23FE34}" dt="2021-08-03T04:39:36.080" v="383" actId="26606"/>
          <ac:spMkLst>
            <pc:docMk/>
            <pc:sldMk cId="3966093881" sldId="288"/>
            <ac:spMk id="34" creationId="{FF426BAC-43D6-468E-B6FF-167034D5CE43}"/>
          </ac:spMkLst>
        </pc:spChg>
        <pc:spChg chg="add">
          <ac:chgData name="Warunee Chantawiboonchai" userId="085d0e88a22193ef" providerId="LiveId" clId="{79D6476D-E477-4ACC-9FD9-E8CB2D23FE34}" dt="2021-08-03T04:39:36.080" v="383" actId="26606"/>
          <ac:spMkLst>
            <pc:docMk/>
            <pc:sldMk cId="3966093881" sldId="288"/>
            <ac:spMk id="36" creationId="{FB02D80E-5995-4C54-8387-5893C2C89473}"/>
          </ac:spMkLst>
        </pc:spChg>
        <pc:spChg chg="add">
          <ac:chgData name="Warunee Chantawiboonchai" userId="085d0e88a22193ef" providerId="LiveId" clId="{79D6476D-E477-4ACC-9FD9-E8CB2D23FE34}" dt="2021-08-03T04:39:36.080" v="383" actId="26606"/>
          <ac:spMkLst>
            <pc:docMk/>
            <pc:sldMk cId="3966093881" sldId="288"/>
            <ac:spMk id="38" creationId="{896083C8-1401-4950-AF56-E2FAFE42D656}"/>
          </ac:spMkLst>
        </pc:spChg>
        <pc:graphicFrameChg chg="mod modGraphic">
          <ac:chgData name="Warunee Chantawiboonchai" userId="085d0e88a22193ef" providerId="LiveId" clId="{79D6476D-E477-4ACC-9FD9-E8CB2D23FE34}" dt="2021-08-03T13:54:21.437" v="2591" actId="20577"/>
          <ac:graphicFrameMkLst>
            <pc:docMk/>
            <pc:sldMk cId="3966093881" sldId="288"/>
            <ac:graphicFrameMk id="5" creationId="{3482D096-AEF7-42A2-9733-8437ACF545D2}"/>
          </ac:graphicFrameMkLst>
        </pc:graphicFrameChg>
      </pc:sldChg>
      <pc:sldChg chg="addSp delSp modSp new mod setBg modClrScheme chgLayout">
        <pc:chgData name="Warunee Chantawiboonchai" userId="085d0e88a22193ef" providerId="LiveId" clId="{79D6476D-E477-4ACC-9FD9-E8CB2D23FE34}" dt="2021-08-03T13:55:04.476" v="2610" actId="404"/>
        <pc:sldMkLst>
          <pc:docMk/>
          <pc:sldMk cId="3783581458" sldId="289"/>
        </pc:sldMkLst>
        <pc:spChg chg="del">
          <ac:chgData name="Warunee Chantawiboonchai" userId="085d0e88a22193ef" providerId="LiveId" clId="{79D6476D-E477-4ACC-9FD9-E8CB2D23FE34}" dt="2021-08-03T04:24:34.107" v="328" actId="700"/>
          <ac:spMkLst>
            <pc:docMk/>
            <pc:sldMk cId="3783581458" sldId="289"/>
            <ac:spMk id="2" creationId="{E6418F17-2137-4880-B64F-295CED12CD71}"/>
          </ac:spMkLst>
        </pc:spChg>
        <pc:spChg chg="del">
          <ac:chgData name="Warunee Chantawiboonchai" userId="085d0e88a22193ef" providerId="LiveId" clId="{79D6476D-E477-4ACC-9FD9-E8CB2D23FE34}" dt="2021-08-03T04:24:34.107" v="328" actId="700"/>
          <ac:spMkLst>
            <pc:docMk/>
            <pc:sldMk cId="3783581458" sldId="289"/>
            <ac:spMk id="3" creationId="{99531B7E-6CB7-4F03-BECB-36C6ADB8EF73}"/>
          </ac:spMkLst>
        </pc:spChg>
        <pc:spChg chg="add mod">
          <ac:chgData name="Warunee Chantawiboonchai" userId="085d0e88a22193ef" providerId="LiveId" clId="{79D6476D-E477-4ACC-9FD9-E8CB2D23FE34}" dt="2021-08-03T13:55:04.476" v="2610" actId="404"/>
          <ac:spMkLst>
            <pc:docMk/>
            <pc:sldMk cId="3783581458" sldId="289"/>
            <ac:spMk id="6" creationId="{994A740A-448E-4EA2-8F53-753AA00972E9}"/>
          </ac:spMkLst>
        </pc:spChg>
        <pc:spChg chg="add">
          <ac:chgData name="Warunee Chantawiboonchai" userId="085d0e88a22193ef" providerId="LiveId" clId="{79D6476D-E477-4ACC-9FD9-E8CB2D23FE34}" dt="2021-08-03T04:25:13.308" v="339" actId="26606"/>
          <ac:spMkLst>
            <pc:docMk/>
            <pc:sldMk cId="3783581458" sldId="289"/>
            <ac:spMk id="7" creationId="{1259A422-0023-4292-8200-E080556F30F9}"/>
          </ac:spMkLst>
        </pc:spChg>
        <pc:spChg chg="add">
          <ac:chgData name="Warunee Chantawiboonchai" userId="085d0e88a22193ef" providerId="LiveId" clId="{79D6476D-E477-4ACC-9FD9-E8CB2D23FE34}" dt="2021-08-03T04:25:13.308" v="339" actId="26606"/>
          <ac:spMkLst>
            <pc:docMk/>
            <pc:sldMk cId="3783581458" sldId="289"/>
            <ac:spMk id="8" creationId="{A2413CA5-4739-4BC9-8BB3-B0A4928D314F}"/>
          </ac:spMkLst>
        </pc:spChg>
        <pc:spChg chg="add del">
          <ac:chgData name="Warunee Chantawiboonchai" userId="085d0e88a22193ef" providerId="LiveId" clId="{79D6476D-E477-4ACC-9FD9-E8CB2D23FE34}" dt="2021-08-03T04:25:06.663" v="336" actId="26606"/>
          <ac:spMkLst>
            <pc:docMk/>
            <pc:sldMk cId="3783581458" sldId="289"/>
            <ac:spMk id="10" creationId="{65D9C196-56A3-4D2B-B250-2501F51B4C14}"/>
          </ac:spMkLst>
        </pc:spChg>
        <pc:spChg chg="add del">
          <ac:chgData name="Warunee Chantawiboonchai" userId="085d0e88a22193ef" providerId="LiveId" clId="{79D6476D-E477-4ACC-9FD9-E8CB2D23FE34}" dt="2021-08-03T04:25:06.663" v="336" actId="26606"/>
          <ac:spMkLst>
            <pc:docMk/>
            <pc:sldMk cId="3783581458" sldId="289"/>
            <ac:spMk id="12" creationId="{3A6EBF77-A535-4798-83D5-C5D9C36BFA83}"/>
          </ac:spMkLst>
        </pc:spChg>
        <pc:spChg chg="add del">
          <ac:chgData name="Warunee Chantawiboonchai" userId="085d0e88a22193ef" providerId="LiveId" clId="{79D6476D-E477-4ACC-9FD9-E8CB2D23FE34}" dt="2021-08-03T04:25:06.663" v="336" actId="26606"/>
          <ac:spMkLst>
            <pc:docMk/>
            <pc:sldMk cId="3783581458" sldId="289"/>
            <ac:spMk id="14" creationId="{DDB2DB23-D2D0-4E56-A97D-E9B80FD3E4A7}"/>
          </ac:spMkLst>
        </pc:spChg>
        <pc:picChg chg="add mod modCrop">
          <ac:chgData name="Warunee Chantawiboonchai" userId="085d0e88a22193ef" providerId="LiveId" clId="{79D6476D-E477-4ACC-9FD9-E8CB2D23FE34}" dt="2021-08-03T04:43:49.936" v="569" actId="1076"/>
          <ac:picMkLst>
            <pc:docMk/>
            <pc:sldMk cId="3783581458" sldId="289"/>
            <ac:picMk id="5" creationId="{C0BE6116-CDD3-4489-AC4E-D2D2979F423F}"/>
          </ac:picMkLst>
        </pc:picChg>
        <pc:picChg chg="add mod">
          <ac:chgData name="Warunee Chantawiboonchai" userId="085d0e88a22193ef" providerId="LiveId" clId="{79D6476D-E477-4ACC-9FD9-E8CB2D23FE34}" dt="2021-08-03T04:44:02.484" v="574" actId="1076"/>
          <ac:picMkLst>
            <pc:docMk/>
            <pc:sldMk cId="3783581458" sldId="289"/>
            <ac:picMk id="11" creationId="{889CF5FE-0ABD-4C41-ACCB-36C3937C6809}"/>
          </ac:picMkLst>
        </pc:picChg>
      </pc:sldChg>
      <pc:sldChg chg="addSp modSp new mod">
        <pc:chgData name="Warunee Chantawiboonchai" userId="085d0e88a22193ef" providerId="LiveId" clId="{79D6476D-E477-4ACC-9FD9-E8CB2D23FE34}" dt="2021-08-03T13:54:50.985" v="2603" actId="242"/>
        <pc:sldMkLst>
          <pc:docMk/>
          <pc:sldMk cId="3914790334" sldId="290"/>
        </pc:sldMkLst>
        <pc:spChg chg="mod">
          <ac:chgData name="Warunee Chantawiboonchai" userId="085d0e88a22193ef" providerId="LiveId" clId="{79D6476D-E477-4ACC-9FD9-E8CB2D23FE34}" dt="2021-08-03T04:50:34.629" v="719" actId="20577"/>
          <ac:spMkLst>
            <pc:docMk/>
            <pc:sldMk cId="3914790334" sldId="290"/>
            <ac:spMk id="2" creationId="{7E04E4A2-FC8D-4A4F-9130-1CF2A98D0E23}"/>
          </ac:spMkLst>
        </pc:spChg>
        <pc:spChg chg="mod">
          <ac:chgData name="Warunee Chantawiboonchai" userId="085d0e88a22193ef" providerId="LiveId" clId="{79D6476D-E477-4ACC-9FD9-E8CB2D23FE34}" dt="2021-08-03T13:54:50.985" v="2603" actId="242"/>
          <ac:spMkLst>
            <pc:docMk/>
            <pc:sldMk cId="3914790334" sldId="290"/>
            <ac:spMk id="3" creationId="{BC5B91B6-95D0-4806-8AD6-5BB534518FE1}"/>
          </ac:spMkLst>
        </pc:spChg>
        <pc:picChg chg="add mod">
          <ac:chgData name="Warunee Chantawiboonchai" userId="085d0e88a22193ef" providerId="LiveId" clId="{79D6476D-E477-4ACC-9FD9-E8CB2D23FE34}" dt="2021-08-03T04:55:54.042" v="1294" actId="1076"/>
          <ac:picMkLst>
            <pc:docMk/>
            <pc:sldMk cId="3914790334" sldId="290"/>
            <ac:picMk id="5" creationId="{972A9295-71E0-4E2F-9253-3143C8C53A6D}"/>
          </ac:picMkLst>
        </pc:picChg>
      </pc:sldChg>
      <pc:sldChg chg="addSp delSp modSp new mod setBg addAnim delAnim setClrOvrMap">
        <pc:chgData name="Warunee Chantawiboonchai" userId="085d0e88a22193ef" providerId="LiveId" clId="{79D6476D-E477-4ACC-9FD9-E8CB2D23FE34}" dt="2021-08-03T04:54:58.803" v="1290" actId="14100"/>
        <pc:sldMkLst>
          <pc:docMk/>
          <pc:sldMk cId="2449482460" sldId="291"/>
        </pc:sldMkLst>
        <pc:spChg chg="mod ord">
          <ac:chgData name="Warunee Chantawiboonchai" userId="085d0e88a22193ef" providerId="LiveId" clId="{79D6476D-E477-4ACC-9FD9-E8CB2D23FE34}" dt="2021-08-03T04:54:54.619" v="1289" actId="26606"/>
          <ac:spMkLst>
            <pc:docMk/>
            <pc:sldMk cId="2449482460" sldId="291"/>
            <ac:spMk id="2" creationId="{A15661EF-29CD-49C6-A245-2E2B929A6A43}"/>
          </ac:spMkLst>
        </pc:spChg>
        <pc:spChg chg="del">
          <ac:chgData name="Warunee Chantawiboonchai" userId="085d0e88a22193ef" providerId="LiveId" clId="{79D6476D-E477-4ACC-9FD9-E8CB2D23FE34}" dt="2021-08-03T04:54:03.636" v="1273" actId="478"/>
          <ac:spMkLst>
            <pc:docMk/>
            <pc:sldMk cId="2449482460" sldId="291"/>
            <ac:spMk id="3" creationId="{128642F0-3E41-4BA6-9CCB-4D0C2FA9CF01}"/>
          </ac:spMkLst>
        </pc:spChg>
        <pc:spChg chg="add del">
          <ac:chgData name="Warunee Chantawiboonchai" userId="085d0e88a22193ef" providerId="LiveId" clId="{79D6476D-E477-4ACC-9FD9-E8CB2D23FE34}" dt="2021-08-03T04:54:42.692" v="1278" actId="26606"/>
          <ac:spMkLst>
            <pc:docMk/>
            <pc:sldMk cId="2449482460" sldId="291"/>
            <ac:spMk id="9" creationId="{DD651B61-325E-4E73-8445-38B0DE8AAAB6}"/>
          </ac:spMkLst>
        </pc:spChg>
        <pc:spChg chg="add del">
          <ac:chgData name="Warunee Chantawiboonchai" userId="085d0e88a22193ef" providerId="LiveId" clId="{79D6476D-E477-4ACC-9FD9-E8CB2D23FE34}" dt="2021-08-03T04:54:42.692" v="1278" actId="26606"/>
          <ac:spMkLst>
            <pc:docMk/>
            <pc:sldMk cId="2449482460" sldId="291"/>
            <ac:spMk id="11" creationId="{B42E5253-D3AC-4AC2-B766-8B34F13C2F5E}"/>
          </ac:spMkLst>
        </pc:spChg>
        <pc:spChg chg="add del">
          <ac:chgData name="Warunee Chantawiboonchai" userId="085d0e88a22193ef" providerId="LiveId" clId="{79D6476D-E477-4ACC-9FD9-E8CB2D23FE34}" dt="2021-08-03T04:54:42.692" v="1278" actId="26606"/>
          <ac:spMkLst>
            <pc:docMk/>
            <pc:sldMk cId="2449482460" sldId="291"/>
            <ac:spMk id="13" creationId="{10AE8D57-436A-4073-9A75-15BB5949F8B4}"/>
          </ac:spMkLst>
        </pc:spChg>
        <pc:spChg chg="add del">
          <ac:chgData name="Warunee Chantawiboonchai" userId="085d0e88a22193ef" providerId="LiveId" clId="{79D6476D-E477-4ACC-9FD9-E8CB2D23FE34}" dt="2021-08-03T04:54:42.692" v="1278" actId="26606"/>
          <ac:spMkLst>
            <pc:docMk/>
            <pc:sldMk cId="2449482460" sldId="291"/>
            <ac:spMk id="15" creationId="{E2852671-8EB6-4EAF-8AF8-65CF3FD66456}"/>
          </ac:spMkLst>
        </pc:spChg>
        <pc:spChg chg="add del">
          <ac:chgData name="Warunee Chantawiboonchai" userId="085d0e88a22193ef" providerId="LiveId" clId="{79D6476D-E477-4ACC-9FD9-E8CB2D23FE34}" dt="2021-08-03T04:54:42.692" v="1278" actId="26606"/>
          <ac:spMkLst>
            <pc:docMk/>
            <pc:sldMk cId="2449482460" sldId="291"/>
            <ac:spMk id="17" creationId="{C1FA8F66-3B85-411D-A2A6-A50DF3026D9A}"/>
          </ac:spMkLst>
        </pc:spChg>
        <pc:spChg chg="add del">
          <ac:chgData name="Warunee Chantawiboonchai" userId="085d0e88a22193ef" providerId="LiveId" clId="{79D6476D-E477-4ACC-9FD9-E8CB2D23FE34}" dt="2021-08-03T04:54:42.692" v="1278" actId="26606"/>
          <ac:spMkLst>
            <pc:docMk/>
            <pc:sldMk cId="2449482460" sldId="291"/>
            <ac:spMk id="19" creationId="{4179E790-E691-4202-B7FA-62924FC8D195}"/>
          </ac:spMkLst>
        </pc:spChg>
        <pc:spChg chg="add del">
          <ac:chgData name="Warunee Chantawiboonchai" userId="085d0e88a22193ef" providerId="LiveId" clId="{79D6476D-E477-4ACC-9FD9-E8CB2D23FE34}" dt="2021-08-03T04:54:42.692" v="1278" actId="26606"/>
          <ac:spMkLst>
            <pc:docMk/>
            <pc:sldMk cId="2449482460" sldId="291"/>
            <ac:spMk id="21" creationId="{065EE0A0-4DA6-4AA2-A475-14DB03C55AFA}"/>
          </ac:spMkLst>
        </pc:spChg>
        <pc:spChg chg="add del">
          <ac:chgData name="Warunee Chantawiboonchai" userId="085d0e88a22193ef" providerId="LiveId" clId="{79D6476D-E477-4ACC-9FD9-E8CB2D23FE34}" dt="2021-08-03T04:54:44.792" v="1281" actId="26606"/>
          <ac:spMkLst>
            <pc:docMk/>
            <pc:sldMk cId="2449482460" sldId="291"/>
            <ac:spMk id="23" creationId="{E6C8E6EB-4C59-429B-97E4-72A058CFC4FB}"/>
          </ac:spMkLst>
        </pc:spChg>
        <pc:spChg chg="add del">
          <ac:chgData name="Warunee Chantawiboonchai" userId="085d0e88a22193ef" providerId="LiveId" clId="{79D6476D-E477-4ACC-9FD9-E8CB2D23FE34}" dt="2021-08-03T04:54:44.792" v="1281" actId="26606"/>
          <ac:spMkLst>
            <pc:docMk/>
            <pc:sldMk cId="2449482460" sldId="291"/>
            <ac:spMk id="24" creationId="{B5B90362-AFCC-46A9-B41C-A257A8C5B314}"/>
          </ac:spMkLst>
        </pc:spChg>
        <pc:spChg chg="add del">
          <ac:chgData name="Warunee Chantawiboonchai" userId="085d0e88a22193ef" providerId="LiveId" clId="{79D6476D-E477-4ACC-9FD9-E8CB2D23FE34}" dt="2021-08-03T04:54:44.792" v="1281" actId="26606"/>
          <ac:spMkLst>
            <pc:docMk/>
            <pc:sldMk cId="2449482460" sldId="291"/>
            <ac:spMk id="25" creationId="{F71EF7F1-38BA-471D-8CD4-2A9AE8E35527}"/>
          </ac:spMkLst>
        </pc:spChg>
        <pc:spChg chg="add del">
          <ac:chgData name="Warunee Chantawiboonchai" userId="085d0e88a22193ef" providerId="LiveId" clId="{79D6476D-E477-4ACC-9FD9-E8CB2D23FE34}" dt="2021-08-03T04:54:44.792" v="1281" actId="26606"/>
          <ac:spMkLst>
            <pc:docMk/>
            <pc:sldMk cId="2449482460" sldId="291"/>
            <ac:spMk id="26" creationId="{C0524398-BFB4-4C4A-8317-83B8729F9B26}"/>
          </ac:spMkLst>
        </pc:spChg>
        <pc:spChg chg="add del">
          <ac:chgData name="Warunee Chantawiboonchai" userId="085d0e88a22193ef" providerId="LiveId" clId="{79D6476D-E477-4ACC-9FD9-E8CB2D23FE34}" dt="2021-08-03T04:54:44.792" v="1281" actId="26606"/>
          <ac:spMkLst>
            <pc:docMk/>
            <pc:sldMk cId="2449482460" sldId="291"/>
            <ac:spMk id="27" creationId="{E08D4B6A-8113-4DFB-B82E-B60CAC8E0A50}"/>
          </ac:spMkLst>
        </pc:spChg>
        <pc:spChg chg="add del">
          <ac:chgData name="Warunee Chantawiboonchai" userId="085d0e88a22193ef" providerId="LiveId" clId="{79D6476D-E477-4ACC-9FD9-E8CB2D23FE34}" dt="2021-08-03T04:54:44.792" v="1281" actId="26606"/>
          <ac:spMkLst>
            <pc:docMk/>
            <pc:sldMk cId="2449482460" sldId="291"/>
            <ac:spMk id="28" creationId="{9822E561-F97C-4CBB-A9A6-A6BF6317BC84}"/>
          </ac:spMkLst>
        </pc:spChg>
        <pc:spChg chg="add del">
          <ac:chgData name="Warunee Chantawiboonchai" userId="085d0e88a22193ef" providerId="LiveId" clId="{79D6476D-E477-4ACC-9FD9-E8CB2D23FE34}" dt="2021-08-03T04:54:44.792" v="1281" actId="26606"/>
          <ac:spMkLst>
            <pc:docMk/>
            <pc:sldMk cId="2449482460" sldId="291"/>
            <ac:spMk id="29" creationId="{B01B0E58-A5C8-4CDA-A2E0-35DF94E59857}"/>
          </ac:spMkLst>
        </pc:spChg>
        <pc:spChg chg="add del">
          <ac:chgData name="Warunee Chantawiboonchai" userId="085d0e88a22193ef" providerId="LiveId" clId="{79D6476D-E477-4ACC-9FD9-E8CB2D23FE34}" dt="2021-08-03T04:54:46.480" v="1284" actId="26606"/>
          <ac:spMkLst>
            <pc:docMk/>
            <pc:sldMk cId="2449482460" sldId="291"/>
            <ac:spMk id="31" creationId="{E6C8E6EB-4C59-429B-97E4-72A058CFC4FB}"/>
          </ac:spMkLst>
        </pc:spChg>
        <pc:spChg chg="add del">
          <ac:chgData name="Warunee Chantawiboonchai" userId="085d0e88a22193ef" providerId="LiveId" clId="{79D6476D-E477-4ACC-9FD9-E8CB2D23FE34}" dt="2021-08-03T04:54:46.480" v="1284" actId="26606"/>
          <ac:spMkLst>
            <pc:docMk/>
            <pc:sldMk cId="2449482460" sldId="291"/>
            <ac:spMk id="32" creationId="{B5B90362-AFCC-46A9-B41C-A257A8C5B314}"/>
          </ac:spMkLst>
        </pc:spChg>
        <pc:spChg chg="add del">
          <ac:chgData name="Warunee Chantawiboonchai" userId="085d0e88a22193ef" providerId="LiveId" clId="{79D6476D-E477-4ACC-9FD9-E8CB2D23FE34}" dt="2021-08-03T04:54:46.480" v="1284" actId="26606"/>
          <ac:spMkLst>
            <pc:docMk/>
            <pc:sldMk cId="2449482460" sldId="291"/>
            <ac:spMk id="33" creationId="{F71EF7F1-38BA-471D-8CD4-2A9AE8E35527}"/>
          </ac:spMkLst>
        </pc:spChg>
        <pc:spChg chg="add del">
          <ac:chgData name="Warunee Chantawiboonchai" userId="085d0e88a22193ef" providerId="LiveId" clId="{79D6476D-E477-4ACC-9FD9-E8CB2D23FE34}" dt="2021-08-03T04:54:46.480" v="1284" actId="26606"/>
          <ac:spMkLst>
            <pc:docMk/>
            <pc:sldMk cId="2449482460" sldId="291"/>
            <ac:spMk id="34" creationId="{C0524398-BFB4-4C4A-8317-83B8729F9B26}"/>
          </ac:spMkLst>
        </pc:spChg>
        <pc:spChg chg="add del">
          <ac:chgData name="Warunee Chantawiboonchai" userId="085d0e88a22193ef" providerId="LiveId" clId="{79D6476D-E477-4ACC-9FD9-E8CB2D23FE34}" dt="2021-08-03T04:54:46.480" v="1284" actId="26606"/>
          <ac:spMkLst>
            <pc:docMk/>
            <pc:sldMk cId="2449482460" sldId="291"/>
            <ac:spMk id="35" creationId="{2FB82883-1DC0-4BE1-A607-009095F3355A}"/>
          </ac:spMkLst>
        </pc:spChg>
        <pc:spChg chg="add del">
          <ac:chgData name="Warunee Chantawiboonchai" userId="085d0e88a22193ef" providerId="LiveId" clId="{79D6476D-E477-4ACC-9FD9-E8CB2D23FE34}" dt="2021-08-03T04:54:46.480" v="1284" actId="26606"/>
          <ac:spMkLst>
            <pc:docMk/>
            <pc:sldMk cId="2449482460" sldId="291"/>
            <ac:spMk id="36" creationId="{9FA98EAA-A866-4C95-A2A8-44E46FBAD5A0}"/>
          </ac:spMkLst>
        </pc:spChg>
        <pc:spChg chg="add del">
          <ac:chgData name="Warunee Chantawiboonchai" userId="085d0e88a22193ef" providerId="LiveId" clId="{79D6476D-E477-4ACC-9FD9-E8CB2D23FE34}" dt="2021-08-03T04:54:47.513" v="1286" actId="26606"/>
          <ac:spMkLst>
            <pc:docMk/>
            <pc:sldMk cId="2449482460" sldId="291"/>
            <ac:spMk id="38" creationId="{E6C8E6EB-4C59-429B-97E4-72A058CFC4FB}"/>
          </ac:spMkLst>
        </pc:spChg>
        <pc:spChg chg="add del">
          <ac:chgData name="Warunee Chantawiboonchai" userId="085d0e88a22193ef" providerId="LiveId" clId="{79D6476D-E477-4ACC-9FD9-E8CB2D23FE34}" dt="2021-08-03T04:54:47.513" v="1286" actId="26606"/>
          <ac:spMkLst>
            <pc:docMk/>
            <pc:sldMk cId="2449482460" sldId="291"/>
            <ac:spMk id="39" creationId="{B5B90362-AFCC-46A9-B41C-A257A8C5B314}"/>
          </ac:spMkLst>
        </pc:spChg>
        <pc:spChg chg="add del">
          <ac:chgData name="Warunee Chantawiboonchai" userId="085d0e88a22193ef" providerId="LiveId" clId="{79D6476D-E477-4ACC-9FD9-E8CB2D23FE34}" dt="2021-08-03T04:54:47.513" v="1286" actId="26606"/>
          <ac:spMkLst>
            <pc:docMk/>
            <pc:sldMk cId="2449482460" sldId="291"/>
            <ac:spMk id="40" creationId="{F71EF7F1-38BA-471D-8CD4-2A9AE8E35527}"/>
          </ac:spMkLst>
        </pc:spChg>
        <pc:spChg chg="add del">
          <ac:chgData name="Warunee Chantawiboonchai" userId="085d0e88a22193ef" providerId="LiveId" clId="{79D6476D-E477-4ACC-9FD9-E8CB2D23FE34}" dt="2021-08-03T04:54:47.513" v="1286" actId="26606"/>
          <ac:spMkLst>
            <pc:docMk/>
            <pc:sldMk cId="2449482460" sldId="291"/>
            <ac:spMk id="41" creationId="{C0524398-BFB4-4C4A-8317-83B8729F9B26}"/>
          </ac:spMkLst>
        </pc:spChg>
        <pc:spChg chg="add del">
          <ac:chgData name="Warunee Chantawiboonchai" userId="085d0e88a22193ef" providerId="LiveId" clId="{79D6476D-E477-4ACC-9FD9-E8CB2D23FE34}" dt="2021-08-03T04:54:47.513" v="1286" actId="26606"/>
          <ac:spMkLst>
            <pc:docMk/>
            <pc:sldMk cId="2449482460" sldId="291"/>
            <ac:spMk id="42" creationId="{0671A8AE-40A1-4631-A6B8-581AFF065482}"/>
          </ac:spMkLst>
        </pc:spChg>
        <pc:spChg chg="add del">
          <ac:chgData name="Warunee Chantawiboonchai" userId="085d0e88a22193ef" providerId="LiveId" clId="{79D6476D-E477-4ACC-9FD9-E8CB2D23FE34}" dt="2021-08-03T04:54:47.513" v="1286" actId="26606"/>
          <ac:spMkLst>
            <pc:docMk/>
            <pc:sldMk cId="2449482460" sldId="291"/>
            <ac:spMk id="43" creationId="{A44CD100-6267-4E62-AA64-2182A3A6A1C0}"/>
          </ac:spMkLst>
        </pc:spChg>
        <pc:spChg chg="add del">
          <ac:chgData name="Warunee Chantawiboonchai" userId="085d0e88a22193ef" providerId="LiveId" clId="{79D6476D-E477-4ACC-9FD9-E8CB2D23FE34}" dt="2021-08-03T04:54:54.610" v="1288" actId="26606"/>
          <ac:spMkLst>
            <pc:docMk/>
            <pc:sldMk cId="2449482460" sldId="291"/>
            <ac:spMk id="45" creationId="{DD651B61-325E-4E73-8445-38B0DE8AAAB6}"/>
          </ac:spMkLst>
        </pc:spChg>
        <pc:spChg chg="add del">
          <ac:chgData name="Warunee Chantawiboonchai" userId="085d0e88a22193ef" providerId="LiveId" clId="{79D6476D-E477-4ACC-9FD9-E8CB2D23FE34}" dt="2021-08-03T04:54:54.610" v="1288" actId="26606"/>
          <ac:spMkLst>
            <pc:docMk/>
            <pc:sldMk cId="2449482460" sldId="291"/>
            <ac:spMk id="46" creationId="{B42E5253-D3AC-4AC2-B766-8B34F13C2F5E}"/>
          </ac:spMkLst>
        </pc:spChg>
        <pc:spChg chg="add del">
          <ac:chgData name="Warunee Chantawiboonchai" userId="085d0e88a22193ef" providerId="LiveId" clId="{79D6476D-E477-4ACC-9FD9-E8CB2D23FE34}" dt="2021-08-03T04:54:54.610" v="1288" actId="26606"/>
          <ac:spMkLst>
            <pc:docMk/>
            <pc:sldMk cId="2449482460" sldId="291"/>
            <ac:spMk id="47" creationId="{10AE8D57-436A-4073-9A75-15BB5949F8B4}"/>
          </ac:spMkLst>
        </pc:spChg>
        <pc:spChg chg="add del">
          <ac:chgData name="Warunee Chantawiboonchai" userId="085d0e88a22193ef" providerId="LiveId" clId="{79D6476D-E477-4ACC-9FD9-E8CB2D23FE34}" dt="2021-08-03T04:54:54.610" v="1288" actId="26606"/>
          <ac:spMkLst>
            <pc:docMk/>
            <pc:sldMk cId="2449482460" sldId="291"/>
            <ac:spMk id="48" creationId="{E2852671-8EB6-4EAF-8AF8-65CF3FD66456}"/>
          </ac:spMkLst>
        </pc:spChg>
        <pc:spChg chg="add del">
          <ac:chgData name="Warunee Chantawiboonchai" userId="085d0e88a22193ef" providerId="LiveId" clId="{79D6476D-E477-4ACC-9FD9-E8CB2D23FE34}" dt="2021-08-03T04:54:54.610" v="1288" actId="26606"/>
          <ac:spMkLst>
            <pc:docMk/>
            <pc:sldMk cId="2449482460" sldId="291"/>
            <ac:spMk id="49" creationId="{26B4480E-B7FF-4481-890E-043A69AE6FE2}"/>
          </ac:spMkLst>
        </pc:spChg>
        <pc:spChg chg="add del">
          <ac:chgData name="Warunee Chantawiboonchai" userId="085d0e88a22193ef" providerId="LiveId" clId="{79D6476D-E477-4ACC-9FD9-E8CB2D23FE34}" dt="2021-08-03T04:54:54.610" v="1288" actId="26606"/>
          <ac:spMkLst>
            <pc:docMk/>
            <pc:sldMk cId="2449482460" sldId="291"/>
            <ac:spMk id="50" creationId="{8C2840C6-6494-4E12-A428-2012DA7DDF8A}"/>
          </ac:spMkLst>
        </pc:spChg>
        <pc:spChg chg="add del">
          <ac:chgData name="Warunee Chantawiboonchai" userId="085d0e88a22193ef" providerId="LiveId" clId="{79D6476D-E477-4ACC-9FD9-E8CB2D23FE34}" dt="2021-08-03T04:54:54.610" v="1288" actId="26606"/>
          <ac:spMkLst>
            <pc:docMk/>
            <pc:sldMk cId="2449482460" sldId="291"/>
            <ac:spMk id="51" creationId="{8CF5084D-B617-4011-8406-A93B64723187}"/>
          </ac:spMkLst>
        </pc:spChg>
        <pc:spChg chg="add">
          <ac:chgData name="Warunee Chantawiboonchai" userId="085d0e88a22193ef" providerId="LiveId" clId="{79D6476D-E477-4ACC-9FD9-E8CB2D23FE34}" dt="2021-08-03T04:54:54.619" v="1289" actId="26606"/>
          <ac:spMkLst>
            <pc:docMk/>
            <pc:sldMk cId="2449482460" sldId="291"/>
            <ac:spMk id="53" creationId="{DD651B61-325E-4E73-8445-38B0DE8AAAB6}"/>
          </ac:spMkLst>
        </pc:spChg>
        <pc:spChg chg="add">
          <ac:chgData name="Warunee Chantawiboonchai" userId="085d0e88a22193ef" providerId="LiveId" clId="{79D6476D-E477-4ACC-9FD9-E8CB2D23FE34}" dt="2021-08-03T04:54:54.619" v="1289" actId="26606"/>
          <ac:spMkLst>
            <pc:docMk/>
            <pc:sldMk cId="2449482460" sldId="291"/>
            <ac:spMk id="54" creationId="{B42E5253-D3AC-4AC2-B766-8B34F13C2F5E}"/>
          </ac:spMkLst>
        </pc:spChg>
        <pc:spChg chg="add">
          <ac:chgData name="Warunee Chantawiboonchai" userId="085d0e88a22193ef" providerId="LiveId" clId="{79D6476D-E477-4ACC-9FD9-E8CB2D23FE34}" dt="2021-08-03T04:54:54.619" v="1289" actId="26606"/>
          <ac:spMkLst>
            <pc:docMk/>
            <pc:sldMk cId="2449482460" sldId="291"/>
            <ac:spMk id="55" creationId="{10AE8D57-436A-4073-9A75-15BB5949F8B4}"/>
          </ac:spMkLst>
        </pc:spChg>
        <pc:spChg chg="add">
          <ac:chgData name="Warunee Chantawiboonchai" userId="085d0e88a22193ef" providerId="LiveId" clId="{79D6476D-E477-4ACC-9FD9-E8CB2D23FE34}" dt="2021-08-03T04:54:54.619" v="1289" actId="26606"/>
          <ac:spMkLst>
            <pc:docMk/>
            <pc:sldMk cId="2449482460" sldId="291"/>
            <ac:spMk id="56" creationId="{E2852671-8EB6-4EAF-8AF8-65CF3FD66456}"/>
          </ac:spMkLst>
        </pc:spChg>
        <pc:spChg chg="add">
          <ac:chgData name="Warunee Chantawiboonchai" userId="085d0e88a22193ef" providerId="LiveId" clId="{79D6476D-E477-4ACC-9FD9-E8CB2D23FE34}" dt="2021-08-03T04:54:54.619" v="1289" actId="26606"/>
          <ac:spMkLst>
            <pc:docMk/>
            <pc:sldMk cId="2449482460" sldId="291"/>
            <ac:spMk id="57" creationId="{26B4480E-B7FF-4481-890E-043A69AE6FE2}"/>
          </ac:spMkLst>
        </pc:spChg>
        <pc:grpChg chg="add">
          <ac:chgData name="Warunee Chantawiboonchai" userId="085d0e88a22193ef" providerId="LiveId" clId="{79D6476D-E477-4ACC-9FD9-E8CB2D23FE34}" dt="2021-08-03T04:54:54.619" v="1289" actId="26606"/>
          <ac:grpSpMkLst>
            <pc:docMk/>
            <pc:sldMk cId="2449482460" sldId="291"/>
            <ac:grpSpMk id="58" creationId="{79394E1F-0B5F-497D-B2A6-8383A2A54834}"/>
          </ac:grpSpMkLst>
        </pc:grpChg>
        <pc:picChg chg="add mod">
          <ac:chgData name="Warunee Chantawiboonchai" userId="085d0e88a22193ef" providerId="LiveId" clId="{79D6476D-E477-4ACC-9FD9-E8CB2D23FE34}" dt="2021-08-03T04:54:58.803" v="1290" actId="14100"/>
          <ac:picMkLst>
            <pc:docMk/>
            <pc:sldMk cId="2449482460" sldId="291"/>
            <ac:picMk id="4" creationId="{1A7388D8-39FC-4E20-A2D0-3284B84E50CB}"/>
          </ac:picMkLst>
        </pc:picChg>
      </pc:sldChg>
      <pc:sldChg chg="addSp delSp modSp new mod setBg setClrOvrMap">
        <pc:chgData name="Warunee Chantawiboonchai" userId="085d0e88a22193ef" providerId="LiveId" clId="{79D6476D-E477-4ACC-9FD9-E8CB2D23FE34}" dt="2021-08-03T05:07:36.787" v="1473" actId="20577"/>
        <pc:sldMkLst>
          <pc:docMk/>
          <pc:sldMk cId="4092351449" sldId="292"/>
        </pc:sldMkLst>
        <pc:spChg chg="mod ord">
          <ac:chgData name="Warunee Chantawiboonchai" userId="085d0e88a22193ef" providerId="LiveId" clId="{79D6476D-E477-4ACC-9FD9-E8CB2D23FE34}" dt="2021-08-03T05:07:36.787" v="1473" actId="20577"/>
          <ac:spMkLst>
            <pc:docMk/>
            <pc:sldMk cId="4092351449" sldId="292"/>
            <ac:spMk id="2" creationId="{7DAF163E-6630-4392-B286-8B8B35C2C597}"/>
          </ac:spMkLst>
        </pc:spChg>
        <pc:spChg chg="del">
          <ac:chgData name="Warunee Chantawiboonchai" userId="085d0e88a22193ef" providerId="LiveId" clId="{79D6476D-E477-4ACC-9FD9-E8CB2D23FE34}" dt="2021-08-03T05:06:29.718" v="1296" actId="931"/>
          <ac:spMkLst>
            <pc:docMk/>
            <pc:sldMk cId="4092351449" sldId="292"/>
            <ac:spMk id="3" creationId="{228924EB-366E-45A4-A49F-EB83A0CF09B5}"/>
          </ac:spMkLst>
        </pc:spChg>
        <pc:spChg chg="add mod">
          <ac:chgData name="Warunee Chantawiboonchai" userId="085d0e88a22193ef" providerId="LiveId" clId="{79D6476D-E477-4ACC-9FD9-E8CB2D23FE34}" dt="2021-08-03T05:07:31.305" v="1466" actId="403"/>
          <ac:spMkLst>
            <pc:docMk/>
            <pc:sldMk cId="4092351449" sldId="292"/>
            <ac:spMk id="9" creationId="{F608DE28-F146-4EED-9DFA-F583D5082C12}"/>
          </ac:spMkLst>
        </pc:spChg>
        <pc:spChg chg="add">
          <ac:chgData name="Warunee Chantawiboonchai" userId="085d0e88a22193ef" providerId="LiveId" clId="{79D6476D-E477-4ACC-9FD9-E8CB2D23FE34}" dt="2021-08-03T05:06:34.257" v="1301" actId="26606"/>
          <ac:spMkLst>
            <pc:docMk/>
            <pc:sldMk cId="4092351449" sldId="292"/>
            <ac:spMk id="12" creationId="{88C97474-5879-4DB5-B4F3-F0357104BC8E}"/>
          </ac:spMkLst>
        </pc:spChg>
        <pc:spChg chg="add">
          <ac:chgData name="Warunee Chantawiboonchai" userId="085d0e88a22193ef" providerId="LiveId" clId="{79D6476D-E477-4ACC-9FD9-E8CB2D23FE34}" dt="2021-08-03T05:06:34.257" v="1301" actId="26606"/>
          <ac:spMkLst>
            <pc:docMk/>
            <pc:sldMk cId="4092351449" sldId="292"/>
            <ac:spMk id="14" creationId="{9831CBB7-4817-4B54-A7F9-0AE2D0C47870}"/>
          </ac:spMkLst>
        </pc:spChg>
        <pc:spChg chg="add">
          <ac:chgData name="Warunee Chantawiboonchai" userId="085d0e88a22193ef" providerId="LiveId" clId="{79D6476D-E477-4ACC-9FD9-E8CB2D23FE34}" dt="2021-08-03T05:06:34.257" v="1301" actId="26606"/>
          <ac:spMkLst>
            <pc:docMk/>
            <pc:sldMk cId="4092351449" sldId="292"/>
            <ac:spMk id="16" creationId="{96BC321D-B05F-4857-8880-97F61B9B7858}"/>
          </ac:spMkLst>
        </pc:spChg>
        <pc:picChg chg="add mod ord">
          <ac:chgData name="Warunee Chantawiboonchai" userId="085d0e88a22193ef" providerId="LiveId" clId="{79D6476D-E477-4ACC-9FD9-E8CB2D23FE34}" dt="2021-08-03T05:06:34.257" v="1301" actId="26606"/>
          <ac:picMkLst>
            <pc:docMk/>
            <pc:sldMk cId="4092351449" sldId="292"/>
            <ac:picMk id="5" creationId="{074840FC-F701-44B6-A04A-AED849B877F2}"/>
          </ac:picMkLst>
        </pc:picChg>
      </pc:sldChg>
      <pc:sldChg chg="addSp delSp modSp new mod">
        <pc:chgData name="Warunee Chantawiboonchai" userId="085d0e88a22193ef" providerId="LiveId" clId="{79D6476D-E477-4ACC-9FD9-E8CB2D23FE34}" dt="2021-08-03T05:12:59.227" v="1803" actId="20577"/>
        <pc:sldMkLst>
          <pc:docMk/>
          <pc:sldMk cId="109407219" sldId="293"/>
        </pc:sldMkLst>
        <pc:spChg chg="mod">
          <ac:chgData name="Warunee Chantawiboonchai" userId="085d0e88a22193ef" providerId="LiveId" clId="{79D6476D-E477-4ACC-9FD9-E8CB2D23FE34}" dt="2021-08-03T05:09:39.080" v="1551" actId="403"/>
          <ac:spMkLst>
            <pc:docMk/>
            <pc:sldMk cId="109407219" sldId="293"/>
            <ac:spMk id="2" creationId="{CDA204BC-F287-4546-A3E3-90AE01F51B24}"/>
          </ac:spMkLst>
        </pc:spChg>
        <pc:spChg chg="del">
          <ac:chgData name="Warunee Chantawiboonchai" userId="085d0e88a22193ef" providerId="LiveId" clId="{79D6476D-E477-4ACC-9FD9-E8CB2D23FE34}" dt="2021-08-03T05:10:42.771" v="1552" actId="478"/>
          <ac:spMkLst>
            <pc:docMk/>
            <pc:sldMk cId="109407219" sldId="293"/>
            <ac:spMk id="3" creationId="{9CE8BD3B-B1EA-4F43-B2A3-A77A97B7D8CA}"/>
          </ac:spMkLst>
        </pc:spChg>
        <pc:spChg chg="add mod">
          <ac:chgData name="Warunee Chantawiboonchai" userId="085d0e88a22193ef" providerId="LiveId" clId="{79D6476D-E477-4ACC-9FD9-E8CB2D23FE34}" dt="2021-08-03T05:11:51.448" v="1675" actId="403"/>
          <ac:spMkLst>
            <pc:docMk/>
            <pc:sldMk cId="109407219" sldId="293"/>
            <ac:spMk id="6" creationId="{4E22B03F-7D18-4B8F-926B-E929EE1C7704}"/>
          </ac:spMkLst>
        </pc:spChg>
        <pc:spChg chg="add mod">
          <ac:chgData name="Warunee Chantawiboonchai" userId="085d0e88a22193ef" providerId="LiveId" clId="{79D6476D-E477-4ACC-9FD9-E8CB2D23FE34}" dt="2021-08-03T05:12:14.537" v="1682" actId="1076"/>
          <ac:spMkLst>
            <pc:docMk/>
            <pc:sldMk cId="109407219" sldId="293"/>
            <ac:spMk id="7" creationId="{662F2CFD-528A-4D8F-8D61-19A3AA065DB5}"/>
          </ac:spMkLst>
        </pc:spChg>
        <pc:spChg chg="add mod">
          <ac:chgData name="Warunee Chantawiboonchai" userId="085d0e88a22193ef" providerId="LiveId" clId="{79D6476D-E477-4ACC-9FD9-E8CB2D23FE34}" dt="2021-08-03T05:12:59.227" v="1803" actId="20577"/>
          <ac:spMkLst>
            <pc:docMk/>
            <pc:sldMk cId="109407219" sldId="293"/>
            <ac:spMk id="8" creationId="{1E25F1E2-376D-4BBD-BEEF-5759B5988655}"/>
          </ac:spMkLst>
        </pc:spChg>
        <pc:picChg chg="add mod">
          <ac:chgData name="Warunee Chantawiboonchai" userId="085d0e88a22193ef" providerId="LiveId" clId="{79D6476D-E477-4ACC-9FD9-E8CB2D23FE34}" dt="2021-08-03T05:12:11.421" v="1681" actId="14100"/>
          <ac:picMkLst>
            <pc:docMk/>
            <pc:sldMk cId="109407219" sldId="293"/>
            <ac:picMk id="4" creationId="{AA77D78A-C044-4EB9-81B5-6578A184D802}"/>
          </ac:picMkLst>
        </pc:picChg>
        <pc:picChg chg="add mod">
          <ac:chgData name="Warunee Chantawiboonchai" userId="085d0e88a22193ef" providerId="LiveId" clId="{79D6476D-E477-4ACC-9FD9-E8CB2D23FE34}" dt="2021-08-03T05:12:08.158" v="1680" actId="1076"/>
          <ac:picMkLst>
            <pc:docMk/>
            <pc:sldMk cId="109407219" sldId="293"/>
            <ac:picMk id="5" creationId="{726F8B6A-F710-49E1-9ADD-F789AF9AEDCD}"/>
          </ac:picMkLst>
        </pc:picChg>
      </pc:sldChg>
      <pc:sldChg chg="modSp new mod">
        <pc:chgData name="Warunee Chantawiboonchai" userId="085d0e88a22193ef" providerId="LiveId" clId="{79D6476D-E477-4ACC-9FD9-E8CB2D23FE34}" dt="2021-08-03T05:39:28.353" v="2085" actId="12"/>
        <pc:sldMkLst>
          <pc:docMk/>
          <pc:sldMk cId="3796087634" sldId="294"/>
        </pc:sldMkLst>
        <pc:spChg chg="mod">
          <ac:chgData name="Warunee Chantawiboonchai" userId="085d0e88a22193ef" providerId="LiveId" clId="{79D6476D-E477-4ACC-9FD9-E8CB2D23FE34}" dt="2021-08-03T05:13:27.988" v="1818" actId="20577"/>
          <ac:spMkLst>
            <pc:docMk/>
            <pc:sldMk cId="3796087634" sldId="294"/>
            <ac:spMk id="2" creationId="{89427693-0585-4A1E-AFB2-BA04E861EABB}"/>
          </ac:spMkLst>
        </pc:spChg>
        <pc:spChg chg="mod">
          <ac:chgData name="Warunee Chantawiboonchai" userId="085d0e88a22193ef" providerId="LiveId" clId="{79D6476D-E477-4ACC-9FD9-E8CB2D23FE34}" dt="2021-08-03T05:39:28.353" v="2085" actId="12"/>
          <ac:spMkLst>
            <pc:docMk/>
            <pc:sldMk cId="3796087634" sldId="294"/>
            <ac:spMk id="3" creationId="{B8D4F3FC-F19B-49D9-812D-AC44F0AA1CAC}"/>
          </ac:spMkLst>
        </pc:spChg>
      </pc:sldChg>
      <pc:sldChg chg="modSp add del mod">
        <pc:chgData name="Warunee Chantawiboonchai" userId="085d0e88a22193ef" providerId="LiveId" clId="{79D6476D-E477-4ACC-9FD9-E8CB2D23FE34}" dt="2021-08-03T05:39:35.660" v="2086" actId="47"/>
        <pc:sldMkLst>
          <pc:docMk/>
          <pc:sldMk cId="966655402" sldId="295"/>
        </pc:sldMkLst>
        <pc:spChg chg="mod">
          <ac:chgData name="Warunee Chantawiboonchai" userId="085d0e88a22193ef" providerId="LiveId" clId="{79D6476D-E477-4ACC-9FD9-E8CB2D23FE34}" dt="2021-08-03T05:39:18.317" v="2082" actId="21"/>
          <ac:spMkLst>
            <pc:docMk/>
            <pc:sldMk cId="966655402" sldId="295"/>
            <ac:spMk id="3" creationId="{B8D4F3FC-F19B-49D9-812D-AC44F0AA1CAC}"/>
          </ac:spMkLst>
        </pc:spChg>
      </pc:sldChg>
      <pc:sldChg chg="addSp delSp modSp new mod setBg modClrScheme setClrOvrMap chgLayout">
        <pc:chgData name="Warunee Chantawiboonchai" userId="085d0e88a22193ef" providerId="LiveId" clId="{79D6476D-E477-4ACC-9FD9-E8CB2D23FE34}" dt="2021-08-03T05:16:24.471" v="2014" actId="403"/>
        <pc:sldMkLst>
          <pc:docMk/>
          <pc:sldMk cId="992788397" sldId="296"/>
        </pc:sldMkLst>
        <pc:spChg chg="mod ord">
          <ac:chgData name="Warunee Chantawiboonchai" userId="085d0e88a22193ef" providerId="LiveId" clId="{79D6476D-E477-4ACC-9FD9-E8CB2D23FE34}" dt="2021-08-03T05:16:24.471" v="2014" actId="403"/>
          <ac:spMkLst>
            <pc:docMk/>
            <pc:sldMk cId="992788397" sldId="296"/>
            <ac:spMk id="2" creationId="{F7C77E0F-92E5-438D-89C1-C87BCDBC31D0}"/>
          </ac:spMkLst>
        </pc:spChg>
        <pc:spChg chg="del mod ord">
          <ac:chgData name="Warunee Chantawiboonchai" userId="085d0e88a22193ef" providerId="LiveId" clId="{79D6476D-E477-4ACC-9FD9-E8CB2D23FE34}" dt="2021-08-03T05:16:02.824" v="2003" actId="478"/>
          <ac:spMkLst>
            <pc:docMk/>
            <pc:sldMk cId="992788397" sldId="296"/>
            <ac:spMk id="3" creationId="{FB420675-44AD-42CA-9369-BB39FBAC189F}"/>
          </ac:spMkLst>
        </pc:spChg>
        <pc:spChg chg="add del mod">
          <ac:chgData name="Warunee Chantawiboonchai" userId="085d0e88a22193ef" providerId="LiveId" clId="{79D6476D-E477-4ACC-9FD9-E8CB2D23FE34}" dt="2021-08-03T05:16:15.978" v="2005" actId="478"/>
          <ac:spMkLst>
            <pc:docMk/>
            <pc:sldMk cId="992788397" sldId="296"/>
            <ac:spMk id="5" creationId="{666950D9-4E23-437F-ABAD-EF971EE0DEA8}"/>
          </ac:spMkLst>
        </pc:spChg>
        <pc:spChg chg="add del">
          <ac:chgData name="Warunee Chantawiboonchai" userId="085d0e88a22193ef" providerId="LiveId" clId="{79D6476D-E477-4ACC-9FD9-E8CB2D23FE34}" dt="2021-08-03T05:16:19.939" v="2007" actId="26606"/>
          <ac:spMkLst>
            <pc:docMk/>
            <pc:sldMk cId="992788397" sldId="296"/>
            <ac:spMk id="11" creationId="{2FB82883-1DC0-4BE1-A607-009095F3355A}"/>
          </ac:spMkLst>
        </pc:spChg>
        <pc:spChg chg="add del">
          <ac:chgData name="Warunee Chantawiboonchai" userId="085d0e88a22193ef" providerId="LiveId" clId="{79D6476D-E477-4ACC-9FD9-E8CB2D23FE34}" dt="2021-08-03T05:16:19.939" v="2007" actId="26606"/>
          <ac:spMkLst>
            <pc:docMk/>
            <pc:sldMk cId="992788397" sldId="296"/>
            <ac:spMk id="13" creationId="{9FA98EAA-A866-4C95-A2A8-44E46FBAD5A0}"/>
          </ac:spMkLst>
        </pc:spChg>
        <pc:spChg chg="add">
          <ac:chgData name="Warunee Chantawiboonchai" userId="085d0e88a22193ef" providerId="LiveId" clId="{79D6476D-E477-4ACC-9FD9-E8CB2D23FE34}" dt="2021-08-03T05:16:19.939" v="2007" actId="26606"/>
          <ac:spMkLst>
            <pc:docMk/>
            <pc:sldMk cId="992788397" sldId="296"/>
            <ac:spMk id="18" creationId="{875485B9-8EE1-447A-9C08-F7D6B532A8CF}"/>
          </ac:spMkLst>
        </pc:spChg>
        <pc:spChg chg="add">
          <ac:chgData name="Warunee Chantawiboonchai" userId="085d0e88a22193ef" providerId="LiveId" clId="{79D6476D-E477-4ACC-9FD9-E8CB2D23FE34}" dt="2021-08-03T05:16:19.939" v="2007" actId="26606"/>
          <ac:spMkLst>
            <pc:docMk/>
            <pc:sldMk cId="992788397" sldId="296"/>
            <ac:spMk id="20" creationId="{B963707F-B98C-4143-AFCF-D6B56C975C5A}"/>
          </ac:spMkLst>
        </pc:spChg>
        <pc:spChg chg="add">
          <ac:chgData name="Warunee Chantawiboonchai" userId="085d0e88a22193ef" providerId="LiveId" clId="{79D6476D-E477-4ACC-9FD9-E8CB2D23FE34}" dt="2021-08-03T05:16:19.939" v="2007" actId="26606"/>
          <ac:spMkLst>
            <pc:docMk/>
            <pc:sldMk cId="992788397" sldId="296"/>
            <ac:spMk id="22" creationId="{88D2DFBB-460D-4ECB-BD76-509C99DAD65A}"/>
          </ac:spMkLst>
        </pc:spChg>
        <pc:picChg chg="add mod">
          <ac:chgData name="Warunee Chantawiboonchai" userId="085d0e88a22193ef" providerId="LiveId" clId="{79D6476D-E477-4ACC-9FD9-E8CB2D23FE34}" dt="2021-08-03T05:16:19.939" v="2007" actId="26606"/>
          <ac:picMkLst>
            <pc:docMk/>
            <pc:sldMk cId="992788397" sldId="296"/>
            <ac:picMk id="7" creationId="{9C398759-A0F6-41B2-8475-1A7C20732169}"/>
          </ac:picMkLst>
        </pc:picChg>
      </pc:sldChg>
      <pc:sldChg chg="modSp add mod">
        <pc:chgData name="Warunee Chantawiboonchai" userId="085d0e88a22193ef" providerId="LiveId" clId="{79D6476D-E477-4ACC-9FD9-E8CB2D23FE34}" dt="2021-08-03T05:43:43.852" v="2563" actId="20577"/>
        <pc:sldMkLst>
          <pc:docMk/>
          <pc:sldMk cId="2840942608" sldId="297"/>
        </pc:sldMkLst>
        <pc:spChg chg="mod">
          <ac:chgData name="Warunee Chantawiboonchai" userId="085d0e88a22193ef" providerId="LiveId" clId="{79D6476D-E477-4ACC-9FD9-E8CB2D23FE34}" dt="2021-08-03T05:39:08.752" v="2081" actId="403"/>
          <ac:spMkLst>
            <pc:docMk/>
            <pc:sldMk cId="2840942608" sldId="297"/>
            <ac:spMk id="2" creationId="{89427693-0585-4A1E-AFB2-BA04E861EABB}"/>
          </ac:spMkLst>
        </pc:spChg>
        <pc:spChg chg="mod">
          <ac:chgData name="Warunee Chantawiboonchai" userId="085d0e88a22193ef" providerId="LiveId" clId="{79D6476D-E477-4ACC-9FD9-E8CB2D23FE34}" dt="2021-08-03T05:43:43.852" v="2563" actId="20577"/>
          <ac:spMkLst>
            <pc:docMk/>
            <pc:sldMk cId="2840942608" sldId="297"/>
            <ac:spMk id="3" creationId="{B8D4F3FC-F19B-49D9-812D-AC44F0AA1CAC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D4E0A1-2FAA-4C4F-A963-A18676DD2709}" type="doc">
      <dgm:prSet loTypeId="urn:microsoft.com/office/officeart/2005/8/layout/chevron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9A0B26A-2973-451B-9ADA-6468D9C1A82E}">
      <dgm:prSet/>
      <dgm:spPr/>
      <dgm:t>
        <a:bodyPr/>
        <a:lstStyle/>
        <a:p>
          <a:r>
            <a:rPr lang="en-US" dirty="0">
              <a:cs typeface="+mn-cs"/>
            </a:rPr>
            <a:t>1</a:t>
          </a:r>
        </a:p>
      </dgm:t>
    </dgm:pt>
    <dgm:pt modelId="{485F4D2F-583A-4E49-8439-7E9505C9635E}" type="parTrans" cxnId="{3B32756D-B3E5-411D-8FF5-9443D03E0512}">
      <dgm:prSet/>
      <dgm:spPr/>
      <dgm:t>
        <a:bodyPr/>
        <a:lstStyle/>
        <a:p>
          <a:endParaRPr lang="en-US">
            <a:cs typeface="+mn-cs"/>
          </a:endParaRPr>
        </a:p>
      </dgm:t>
    </dgm:pt>
    <dgm:pt modelId="{82DF06A8-49E6-4C50-8190-748A5D28FD6E}" type="sibTrans" cxnId="{3B32756D-B3E5-411D-8FF5-9443D03E0512}">
      <dgm:prSet/>
      <dgm:spPr/>
      <dgm:t>
        <a:bodyPr/>
        <a:lstStyle/>
        <a:p>
          <a:endParaRPr lang="en-US">
            <a:cs typeface="+mn-cs"/>
          </a:endParaRPr>
        </a:p>
      </dgm:t>
    </dgm:pt>
    <dgm:pt modelId="{EFA50C6C-022A-4BE7-B363-CC5944231205}">
      <dgm:prSet custT="1"/>
      <dgm:spPr/>
      <dgm:t>
        <a:bodyPr/>
        <a:lstStyle/>
        <a:p>
          <a:pPr>
            <a:buNone/>
          </a:pPr>
          <a:r>
            <a:rPr lang="th-TH" sz="2800" dirty="0">
              <a:latin typeface="TH SarabunPSK" panose="020B0500040200020003" pitchFamily="34" charset="-34"/>
              <a:cs typeface="+mn-cs"/>
            </a:rPr>
            <a:t>แนะนำภาพรวมระบบงาน</a:t>
          </a:r>
          <a:endParaRPr lang="en-US" sz="2800" dirty="0">
            <a:latin typeface="TH SarabunPSK" panose="020B0500040200020003" pitchFamily="34" charset="-34"/>
            <a:cs typeface="+mn-cs"/>
          </a:endParaRPr>
        </a:p>
      </dgm:t>
    </dgm:pt>
    <dgm:pt modelId="{2DCDB026-5A6D-4F6F-854C-5F88D23D2A99}" type="parTrans" cxnId="{F7E24D59-9532-4E70-A381-FD77E8E3792F}">
      <dgm:prSet/>
      <dgm:spPr/>
      <dgm:t>
        <a:bodyPr/>
        <a:lstStyle/>
        <a:p>
          <a:endParaRPr lang="en-US">
            <a:cs typeface="+mn-cs"/>
          </a:endParaRPr>
        </a:p>
      </dgm:t>
    </dgm:pt>
    <dgm:pt modelId="{1640FBF7-6D83-46D6-9A14-66833FCD0185}" type="sibTrans" cxnId="{F7E24D59-9532-4E70-A381-FD77E8E3792F}">
      <dgm:prSet/>
      <dgm:spPr/>
      <dgm:t>
        <a:bodyPr/>
        <a:lstStyle/>
        <a:p>
          <a:endParaRPr lang="en-US">
            <a:cs typeface="+mn-cs"/>
          </a:endParaRPr>
        </a:p>
      </dgm:t>
    </dgm:pt>
    <dgm:pt modelId="{8159643A-818D-4545-AFE5-29FC064B1AAA}">
      <dgm:prSet/>
      <dgm:spPr/>
      <dgm:t>
        <a:bodyPr/>
        <a:lstStyle/>
        <a:p>
          <a:r>
            <a:rPr lang="en-US" dirty="0">
              <a:cs typeface="+mn-cs"/>
            </a:rPr>
            <a:t>2</a:t>
          </a:r>
        </a:p>
      </dgm:t>
    </dgm:pt>
    <dgm:pt modelId="{2AC99ED1-74BC-44F4-AB57-AD4179C7D85F}" type="parTrans" cxnId="{D9DD0A07-3DE1-4FDB-9228-533E0FAB48D9}">
      <dgm:prSet/>
      <dgm:spPr/>
      <dgm:t>
        <a:bodyPr/>
        <a:lstStyle/>
        <a:p>
          <a:endParaRPr lang="en-US">
            <a:cs typeface="+mn-cs"/>
          </a:endParaRPr>
        </a:p>
      </dgm:t>
    </dgm:pt>
    <dgm:pt modelId="{384C38D0-1DF9-4571-8437-3CD10BEF2AAE}" type="sibTrans" cxnId="{D9DD0A07-3DE1-4FDB-9228-533E0FAB48D9}">
      <dgm:prSet/>
      <dgm:spPr/>
      <dgm:t>
        <a:bodyPr/>
        <a:lstStyle/>
        <a:p>
          <a:endParaRPr lang="en-US">
            <a:cs typeface="+mn-cs"/>
          </a:endParaRPr>
        </a:p>
      </dgm:t>
    </dgm:pt>
    <dgm:pt modelId="{A5F3A565-F1A9-4263-BA1F-374C68AB041C}">
      <dgm:prSet/>
      <dgm:spPr/>
      <dgm:t>
        <a:bodyPr/>
        <a:lstStyle/>
        <a:p>
          <a:pPr>
            <a:buNone/>
          </a:pPr>
          <a:r>
            <a:rPr lang="th-TH" dirty="0">
              <a:cs typeface="+mn-cs"/>
            </a:rPr>
            <a:t>แนะนำการลงทะเบียนผู้ใช้งาน</a:t>
          </a:r>
          <a:endParaRPr lang="en-US" dirty="0">
            <a:cs typeface="+mn-cs"/>
          </a:endParaRPr>
        </a:p>
      </dgm:t>
    </dgm:pt>
    <dgm:pt modelId="{BC9CEAF5-0740-4D16-9B53-CFBE32998C15}" type="parTrans" cxnId="{5674DB32-52A8-4AD6-91A2-851D4F5D774E}">
      <dgm:prSet/>
      <dgm:spPr/>
      <dgm:t>
        <a:bodyPr/>
        <a:lstStyle/>
        <a:p>
          <a:endParaRPr lang="en-US">
            <a:cs typeface="+mn-cs"/>
          </a:endParaRPr>
        </a:p>
      </dgm:t>
    </dgm:pt>
    <dgm:pt modelId="{E138BD27-CD5F-4B72-9EE7-AFCFDA324151}" type="sibTrans" cxnId="{5674DB32-52A8-4AD6-91A2-851D4F5D774E}">
      <dgm:prSet/>
      <dgm:spPr/>
      <dgm:t>
        <a:bodyPr/>
        <a:lstStyle/>
        <a:p>
          <a:endParaRPr lang="en-US">
            <a:cs typeface="+mn-cs"/>
          </a:endParaRPr>
        </a:p>
      </dgm:t>
    </dgm:pt>
    <dgm:pt modelId="{11173297-B697-4A11-9EAC-E45317C547A3}">
      <dgm:prSet/>
      <dgm:spPr/>
      <dgm:t>
        <a:bodyPr/>
        <a:lstStyle/>
        <a:p>
          <a:r>
            <a:rPr lang="en-US" dirty="0">
              <a:cs typeface="+mn-cs"/>
            </a:rPr>
            <a:t>3</a:t>
          </a:r>
        </a:p>
      </dgm:t>
    </dgm:pt>
    <dgm:pt modelId="{04B33EEE-24D9-46D5-87A7-153B2EA6E29D}" type="parTrans" cxnId="{6C7779F4-FD69-4B67-B910-A8608F5BFD91}">
      <dgm:prSet/>
      <dgm:spPr/>
      <dgm:t>
        <a:bodyPr/>
        <a:lstStyle/>
        <a:p>
          <a:endParaRPr lang="en-US">
            <a:cs typeface="+mn-cs"/>
          </a:endParaRPr>
        </a:p>
      </dgm:t>
    </dgm:pt>
    <dgm:pt modelId="{F44242F6-86F1-4EA1-8BA3-3748696B9D36}" type="sibTrans" cxnId="{6C7779F4-FD69-4B67-B910-A8608F5BFD91}">
      <dgm:prSet/>
      <dgm:spPr/>
      <dgm:t>
        <a:bodyPr/>
        <a:lstStyle/>
        <a:p>
          <a:endParaRPr lang="en-US">
            <a:cs typeface="+mn-cs"/>
          </a:endParaRPr>
        </a:p>
      </dgm:t>
    </dgm:pt>
    <dgm:pt modelId="{388BDCB2-DCDF-44F3-8324-AEB38FDDBDD1}">
      <dgm:prSet/>
      <dgm:spPr/>
      <dgm:t>
        <a:bodyPr/>
        <a:lstStyle/>
        <a:p>
          <a:pPr>
            <a:buNone/>
          </a:pPr>
          <a:r>
            <a:rPr lang="en-US" dirty="0">
              <a:cs typeface="+mn-cs"/>
            </a:rPr>
            <a:t>Demo-</a:t>
          </a:r>
          <a:r>
            <a:rPr lang="th-TH" dirty="0">
              <a:cs typeface="+mn-cs"/>
            </a:rPr>
            <a:t>การยื่นคำขอขึ้นทะเบียนใหม่, ขอเปลี่ยนแปลง (สารมลพิษ/บุคลากร)</a:t>
          </a:r>
          <a:endParaRPr lang="en-US" dirty="0">
            <a:cs typeface="+mn-cs"/>
          </a:endParaRPr>
        </a:p>
      </dgm:t>
    </dgm:pt>
    <dgm:pt modelId="{37941136-BD0B-4BA2-AB30-C59B281AC064}" type="parTrans" cxnId="{F7EA216A-8EED-4AEA-8470-B1B8F045C9C9}">
      <dgm:prSet/>
      <dgm:spPr/>
      <dgm:t>
        <a:bodyPr/>
        <a:lstStyle/>
        <a:p>
          <a:endParaRPr lang="en-US">
            <a:cs typeface="+mn-cs"/>
          </a:endParaRPr>
        </a:p>
      </dgm:t>
    </dgm:pt>
    <dgm:pt modelId="{3E43BD3A-DE7D-4F87-8DF8-BE45D9E99A98}" type="sibTrans" cxnId="{F7EA216A-8EED-4AEA-8470-B1B8F045C9C9}">
      <dgm:prSet/>
      <dgm:spPr/>
      <dgm:t>
        <a:bodyPr/>
        <a:lstStyle/>
        <a:p>
          <a:endParaRPr lang="en-US">
            <a:cs typeface="+mn-cs"/>
          </a:endParaRPr>
        </a:p>
      </dgm:t>
    </dgm:pt>
    <dgm:pt modelId="{D59A6E49-80F2-47F2-A3F1-A7D3C1042B7A}">
      <dgm:prSet/>
      <dgm:spPr/>
      <dgm:t>
        <a:bodyPr/>
        <a:lstStyle/>
        <a:p>
          <a:r>
            <a:rPr lang="en-US" dirty="0">
              <a:cs typeface="+mn-cs"/>
            </a:rPr>
            <a:t>4</a:t>
          </a:r>
        </a:p>
      </dgm:t>
    </dgm:pt>
    <dgm:pt modelId="{0F0347E2-53BF-4AF0-BE04-E562E9D07F8C}" type="parTrans" cxnId="{1DEAA8D5-09D4-43B8-9CE1-38F63628F861}">
      <dgm:prSet/>
      <dgm:spPr/>
      <dgm:t>
        <a:bodyPr/>
        <a:lstStyle/>
        <a:p>
          <a:endParaRPr lang="en-US">
            <a:cs typeface="+mn-cs"/>
          </a:endParaRPr>
        </a:p>
      </dgm:t>
    </dgm:pt>
    <dgm:pt modelId="{7E011706-AE0C-4AA0-B690-E8284D94C1FB}" type="sibTrans" cxnId="{1DEAA8D5-09D4-43B8-9CE1-38F63628F861}">
      <dgm:prSet/>
      <dgm:spPr/>
      <dgm:t>
        <a:bodyPr/>
        <a:lstStyle/>
        <a:p>
          <a:endParaRPr lang="en-US">
            <a:cs typeface="+mn-cs"/>
          </a:endParaRPr>
        </a:p>
      </dgm:t>
    </dgm:pt>
    <dgm:pt modelId="{B37999E7-C394-42CA-9788-025667B2F148}">
      <dgm:prSet/>
      <dgm:spPr/>
      <dgm:t>
        <a:bodyPr/>
        <a:lstStyle/>
        <a:p>
          <a:pPr>
            <a:buNone/>
          </a:pPr>
          <a:r>
            <a:rPr lang="th-TH" dirty="0">
              <a:cs typeface="+mn-cs"/>
            </a:rPr>
            <a:t>แนะนำวิธีการติดตามสถานะการพิจารณาคำขอฯ</a:t>
          </a:r>
          <a:endParaRPr lang="en-US" dirty="0">
            <a:cs typeface="+mn-cs"/>
          </a:endParaRPr>
        </a:p>
      </dgm:t>
    </dgm:pt>
    <dgm:pt modelId="{4E4B7B64-9855-4792-8CF8-036E24B99347}" type="parTrans" cxnId="{60F2516C-41F3-4218-A1D1-062B64CCA51C}">
      <dgm:prSet/>
      <dgm:spPr/>
      <dgm:t>
        <a:bodyPr/>
        <a:lstStyle/>
        <a:p>
          <a:endParaRPr lang="en-US">
            <a:cs typeface="+mn-cs"/>
          </a:endParaRPr>
        </a:p>
      </dgm:t>
    </dgm:pt>
    <dgm:pt modelId="{B2DC8013-B540-4718-801F-00BFBC13037A}" type="sibTrans" cxnId="{60F2516C-41F3-4218-A1D1-062B64CCA51C}">
      <dgm:prSet/>
      <dgm:spPr/>
      <dgm:t>
        <a:bodyPr/>
        <a:lstStyle/>
        <a:p>
          <a:endParaRPr lang="en-US">
            <a:cs typeface="+mn-cs"/>
          </a:endParaRPr>
        </a:p>
      </dgm:t>
    </dgm:pt>
    <dgm:pt modelId="{8AE324F7-386D-45A2-868A-242E22B37484}">
      <dgm:prSet/>
      <dgm:spPr/>
      <dgm:t>
        <a:bodyPr/>
        <a:lstStyle/>
        <a:p>
          <a:r>
            <a:rPr lang="en-US" dirty="0">
              <a:cs typeface="+mn-cs"/>
            </a:rPr>
            <a:t>5</a:t>
          </a:r>
        </a:p>
      </dgm:t>
    </dgm:pt>
    <dgm:pt modelId="{234A76A7-017C-468D-B6C6-6AE5595F0A60}" type="parTrans" cxnId="{3558A59D-7369-44E9-904F-FA6F4D04C070}">
      <dgm:prSet/>
      <dgm:spPr/>
      <dgm:t>
        <a:bodyPr/>
        <a:lstStyle/>
        <a:p>
          <a:endParaRPr lang="en-US">
            <a:cs typeface="+mn-cs"/>
          </a:endParaRPr>
        </a:p>
      </dgm:t>
    </dgm:pt>
    <dgm:pt modelId="{EC9BCBCD-EFC8-4290-B863-734E9A2158AC}" type="sibTrans" cxnId="{3558A59D-7369-44E9-904F-FA6F4D04C070}">
      <dgm:prSet/>
      <dgm:spPr/>
      <dgm:t>
        <a:bodyPr/>
        <a:lstStyle/>
        <a:p>
          <a:endParaRPr lang="en-US">
            <a:cs typeface="+mn-cs"/>
          </a:endParaRPr>
        </a:p>
      </dgm:t>
    </dgm:pt>
    <dgm:pt modelId="{F2C5946E-96AC-4D5A-B458-7D2B25514DE6}">
      <dgm:prSet/>
      <dgm:spPr/>
      <dgm:t>
        <a:bodyPr/>
        <a:lstStyle/>
        <a:p>
          <a:pPr>
            <a:buNone/>
          </a:pPr>
          <a:r>
            <a:rPr lang="th-TH" dirty="0">
              <a:cs typeface="+mn-cs"/>
            </a:rPr>
            <a:t>สิ่งที่ขอให้ห้องปฏิบัติการฯ ดำเนินการ</a:t>
          </a:r>
          <a:endParaRPr lang="en-US" dirty="0">
            <a:cs typeface="+mn-cs"/>
          </a:endParaRPr>
        </a:p>
      </dgm:t>
    </dgm:pt>
    <dgm:pt modelId="{00377DCE-90FB-46C7-8AA2-8160B9C8E411}" type="parTrans" cxnId="{1AC5888B-5F0A-4CE7-8F69-58ACC0AA1100}">
      <dgm:prSet/>
      <dgm:spPr/>
      <dgm:t>
        <a:bodyPr/>
        <a:lstStyle/>
        <a:p>
          <a:endParaRPr lang="en-US">
            <a:cs typeface="+mn-cs"/>
          </a:endParaRPr>
        </a:p>
      </dgm:t>
    </dgm:pt>
    <dgm:pt modelId="{A191672C-E826-4D12-AE04-B7C722E1DAD5}" type="sibTrans" cxnId="{1AC5888B-5F0A-4CE7-8F69-58ACC0AA1100}">
      <dgm:prSet/>
      <dgm:spPr/>
      <dgm:t>
        <a:bodyPr/>
        <a:lstStyle/>
        <a:p>
          <a:endParaRPr lang="en-US">
            <a:cs typeface="+mn-cs"/>
          </a:endParaRPr>
        </a:p>
      </dgm:t>
    </dgm:pt>
    <dgm:pt modelId="{94490281-7535-406E-930B-2DB3ACCEAE4B}">
      <dgm:prSet/>
      <dgm:spPr/>
      <dgm:t>
        <a:bodyPr/>
        <a:lstStyle/>
        <a:p>
          <a:r>
            <a:rPr lang="en-US" dirty="0">
              <a:cs typeface="+mn-cs"/>
            </a:rPr>
            <a:t>6</a:t>
          </a:r>
        </a:p>
      </dgm:t>
    </dgm:pt>
    <dgm:pt modelId="{4C915374-D527-4233-BD95-1E60E36F7BF1}" type="parTrans" cxnId="{FD4260FE-691D-4CA1-A209-EB7C47699D83}">
      <dgm:prSet/>
      <dgm:spPr/>
      <dgm:t>
        <a:bodyPr/>
        <a:lstStyle/>
        <a:p>
          <a:endParaRPr lang="th-TH">
            <a:cs typeface="+mn-cs"/>
          </a:endParaRPr>
        </a:p>
      </dgm:t>
    </dgm:pt>
    <dgm:pt modelId="{35819BD9-E565-40CF-8EF5-E0BFDF3266BE}" type="sibTrans" cxnId="{FD4260FE-691D-4CA1-A209-EB7C47699D83}">
      <dgm:prSet/>
      <dgm:spPr/>
      <dgm:t>
        <a:bodyPr/>
        <a:lstStyle/>
        <a:p>
          <a:endParaRPr lang="th-TH">
            <a:cs typeface="+mn-cs"/>
          </a:endParaRPr>
        </a:p>
      </dgm:t>
    </dgm:pt>
    <dgm:pt modelId="{F8451399-5B88-4439-A68B-DE72C53199BB}">
      <dgm:prSet/>
      <dgm:spPr/>
      <dgm:t>
        <a:bodyPr/>
        <a:lstStyle/>
        <a:p>
          <a:pPr>
            <a:buNone/>
          </a:pPr>
          <a:r>
            <a:rPr lang="th-TH" dirty="0">
              <a:cs typeface="+mn-cs"/>
            </a:rPr>
            <a:t>ถาม-ตอบ</a:t>
          </a:r>
          <a:endParaRPr lang="en-US" dirty="0">
            <a:cs typeface="+mn-cs"/>
          </a:endParaRPr>
        </a:p>
      </dgm:t>
    </dgm:pt>
    <dgm:pt modelId="{D681F816-96F5-446E-B335-BC1F79172AC8}" type="parTrans" cxnId="{A5B256E6-D603-4117-8583-4FE07A6D81AE}">
      <dgm:prSet/>
      <dgm:spPr/>
      <dgm:t>
        <a:bodyPr/>
        <a:lstStyle/>
        <a:p>
          <a:endParaRPr lang="th-TH">
            <a:cs typeface="+mn-cs"/>
          </a:endParaRPr>
        </a:p>
      </dgm:t>
    </dgm:pt>
    <dgm:pt modelId="{9E854B49-11D6-4F3E-AAAF-783F7EC4DA38}" type="sibTrans" cxnId="{A5B256E6-D603-4117-8583-4FE07A6D81AE}">
      <dgm:prSet/>
      <dgm:spPr/>
      <dgm:t>
        <a:bodyPr/>
        <a:lstStyle/>
        <a:p>
          <a:endParaRPr lang="th-TH">
            <a:cs typeface="+mn-cs"/>
          </a:endParaRPr>
        </a:p>
      </dgm:t>
    </dgm:pt>
    <dgm:pt modelId="{179D4D4F-6CF7-4EF2-A9D3-17C7C3718658}" type="pres">
      <dgm:prSet presAssocID="{AAD4E0A1-2FAA-4C4F-A963-A18676DD2709}" presName="linearFlow" presStyleCnt="0">
        <dgm:presLayoutVars>
          <dgm:dir/>
          <dgm:animLvl val="lvl"/>
          <dgm:resizeHandles val="exact"/>
        </dgm:presLayoutVars>
      </dgm:prSet>
      <dgm:spPr/>
    </dgm:pt>
    <dgm:pt modelId="{BAC6372D-04B4-4FCB-A525-DC7AAEF7BC3B}" type="pres">
      <dgm:prSet presAssocID="{59A0B26A-2973-451B-9ADA-6468D9C1A82E}" presName="composite" presStyleCnt="0"/>
      <dgm:spPr/>
    </dgm:pt>
    <dgm:pt modelId="{92921341-84DE-4106-8EF0-41B1DE211E32}" type="pres">
      <dgm:prSet presAssocID="{59A0B26A-2973-451B-9ADA-6468D9C1A82E}" presName="parentText" presStyleLbl="alignNode1" presStyleIdx="0" presStyleCnt="6">
        <dgm:presLayoutVars>
          <dgm:chMax val="1"/>
          <dgm:bulletEnabled val="1"/>
        </dgm:presLayoutVars>
      </dgm:prSet>
      <dgm:spPr/>
    </dgm:pt>
    <dgm:pt modelId="{164C5E8A-4CAA-4469-8DF0-7D9861AE4867}" type="pres">
      <dgm:prSet presAssocID="{59A0B26A-2973-451B-9ADA-6468D9C1A82E}" presName="descendantText" presStyleLbl="alignAcc1" presStyleIdx="0" presStyleCnt="6">
        <dgm:presLayoutVars>
          <dgm:bulletEnabled val="1"/>
        </dgm:presLayoutVars>
      </dgm:prSet>
      <dgm:spPr/>
    </dgm:pt>
    <dgm:pt modelId="{05AAEAE5-68F3-45B6-84F0-81641C4C7808}" type="pres">
      <dgm:prSet presAssocID="{82DF06A8-49E6-4C50-8190-748A5D28FD6E}" presName="sp" presStyleCnt="0"/>
      <dgm:spPr/>
    </dgm:pt>
    <dgm:pt modelId="{17EE3E71-1CFD-4B01-9EA8-6199C94D92EC}" type="pres">
      <dgm:prSet presAssocID="{8159643A-818D-4545-AFE5-29FC064B1AAA}" presName="composite" presStyleCnt="0"/>
      <dgm:spPr/>
    </dgm:pt>
    <dgm:pt modelId="{42665F53-ECF1-40E9-AA4F-E31A48AA145C}" type="pres">
      <dgm:prSet presAssocID="{8159643A-818D-4545-AFE5-29FC064B1AAA}" presName="parentText" presStyleLbl="alignNode1" presStyleIdx="1" presStyleCnt="6">
        <dgm:presLayoutVars>
          <dgm:chMax val="1"/>
          <dgm:bulletEnabled val="1"/>
        </dgm:presLayoutVars>
      </dgm:prSet>
      <dgm:spPr/>
    </dgm:pt>
    <dgm:pt modelId="{A481F27D-E2DD-409E-BB30-20E84961B1DA}" type="pres">
      <dgm:prSet presAssocID="{8159643A-818D-4545-AFE5-29FC064B1AAA}" presName="descendantText" presStyleLbl="alignAcc1" presStyleIdx="1" presStyleCnt="6">
        <dgm:presLayoutVars>
          <dgm:bulletEnabled val="1"/>
        </dgm:presLayoutVars>
      </dgm:prSet>
      <dgm:spPr/>
    </dgm:pt>
    <dgm:pt modelId="{8B70438F-7800-416E-8C29-D7F95DBB95BB}" type="pres">
      <dgm:prSet presAssocID="{384C38D0-1DF9-4571-8437-3CD10BEF2AAE}" presName="sp" presStyleCnt="0"/>
      <dgm:spPr/>
    </dgm:pt>
    <dgm:pt modelId="{F2732F72-786B-418B-A7EE-A171B744A3BD}" type="pres">
      <dgm:prSet presAssocID="{11173297-B697-4A11-9EAC-E45317C547A3}" presName="composite" presStyleCnt="0"/>
      <dgm:spPr/>
    </dgm:pt>
    <dgm:pt modelId="{90DAD6B2-9122-43F3-A2F1-276D581B13EA}" type="pres">
      <dgm:prSet presAssocID="{11173297-B697-4A11-9EAC-E45317C547A3}" presName="parentText" presStyleLbl="alignNode1" presStyleIdx="2" presStyleCnt="6">
        <dgm:presLayoutVars>
          <dgm:chMax val="1"/>
          <dgm:bulletEnabled val="1"/>
        </dgm:presLayoutVars>
      </dgm:prSet>
      <dgm:spPr/>
    </dgm:pt>
    <dgm:pt modelId="{EB7085D3-52E4-41CD-A2CC-8C6A9176D7D7}" type="pres">
      <dgm:prSet presAssocID="{11173297-B697-4A11-9EAC-E45317C547A3}" presName="descendantText" presStyleLbl="alignAcc1" presStyleIdx="2" presStyleCnt="6">
        <dgm:presLayoutVars>
          <dgm:bulletEnabled val="1"/>
        </dgm:presLayoutVars>
      </dgm:prSet>
      <dgm:spPr/>
    </dgm:pt>
    <dgm:pt modelId="{4300E9F5-B532-433D-B509-9E60DF2AD566}" type="pres">
      <dgm:prSet presAssocID="{F44242F6-86F1-4EA1-8BA3-3748696B9D36}" presName="sp" presStyleCnt="0"/>
      <dgm:spPr/>
    </dgm:pt>
    <dgm:pt modelId="{53DE110E-9BD7-42ED-B11B-7FED7346B081}" type="pres">
      <dgm:prSet presAssocID="{D59A6E49-80F2-47F2-A3F1-A7D3C1042B7A}" presName="composite" presStyleCnt="0"/>
      <dgm:spPr/>
    </dgm:pt>
    <dgm:pt modelId="{13BA08E0-1BA3-403E-A421-4168B91F7B48}" type="pres">
      <dgm:prSet presAssocID="{D59A6E49-80F2-47F2-A3F1-A7D3C1042B7A}" presName="parentText" presStyleLbl="alignNode1" presStyleIdx="3" presStyleCnt="6">
        <dgm:presLayoutVars>
          <dgm:chMax val="1"/>
          <dgm:bulletEnabled val="1"/>
        </dgm:presLayoutVars>
      </dgm:prSet>
      <dgm:spPr/>
    </dgm:pt>
    <dgm:pt modelId="{395F35BE-D079-49A3-BF61-5E4D2F92BECA}" type="pres">
      <dgm:prSet presAssocID="{D59A6E49-80F2-47F2-A3F1-A7D3C1042B7A}" presName="descendantText" presStyleLbl="alignAcc1" presStyleIdx="3" presStyleCnt="6">
        <dgm:presLayoutVars>
          <dgm:bulletEnabled val="1"/>
        </dgm:presLayoutVars>
      </dgm:prSet>
      <dgm:spPr/>
    </dgm:pt>
    <dgm:pt modelId="{D61192AB-E47D-476A-A08C-21179EE99472}" type="pres">
      <dgm:prSet presAssocID="{7E011706-AE0C-4AA0-B690-E8284D94C1FB}" presName="sp" presStyleCnt="0"/>
      <dgm:spPr/>
    </dgm:pt>
    <dgm:pt modelId="{E8A4862D-400D-4FAF-87B2-3AAC737BCD3B}" type="pres">
      <dgm:prSet presAssocID="{8AE324F7-386D-45A2-868A-242E22B37484}" presName="composite" presStyleCnt="0"/>
      <dgm:spPr/>
    </dgm:pt>
    <dgm:pt modelId="{F682C458-78E0-4964-A8DF-CD9539C2F8DD}" type="pres">
      <dgm:prSet presAssocID="{8AE324F7-386D-45A2-868A-242E22B37484}" presName="parentText" presStyleLbl="alignNode1" presStyleIdx="4" presStyleCnt="6">
        <dgm:presLayoutVars>
          <dgm:chMax val="1"/>
          <dgm:bulletEnabled val="1"/>
        </dgm:presLayoutVars>
      </dgm:prSet>
      <dgm:spPr/>
    </dgm:pt>
    <dgm:pt modelId="{9B0AC7A5-F262-4DED-92DE-1B83AB7D0F70}" type="pres">
      <dgm:prSet presAssocID="{8AE324F7-386D-45A2-868A-242E22B37484}" presName="descendantText" presStyleLbl="alignAcc1" presStyleIdx="4" presStyleCnt="6" custLinFactNeighborX="3323" custLinFactNeighborY="0">
        <dgm:presLayoutVars>
          <dgm:bulletEnabled val="1"/>
        </dgm:presLayoutVars>
      </dgm:prSet>
      <dgm:spPr/>
    </dgm:pt>
    <dgm:pt modelId="{FFCB2BF1-ACF9-4BF2-BEF6-9324B6FB4862}" type="pres">
      <dgm:prSet presAssocID="{EC9BCBCD-EFC8-4290-B863-734E9A2158AC}" presName="sp" presStyleCnt="0"/>
      <dgm:spPr/>
    </dgm:pt>
    <dgm:pt modelId="{F8865ED2-F527-4A7C-A233-7C6D07C141FA}" type="pres">
      <dgm:prSet presAssocID="{94490281-7535-406E-930B-2DB3ACCEAE4B}" presName="composite" presStyleCnt="0"/>
      <dgm:spPr/>
    </dgm:pt>
    <dgm:pt modelId="{5CA39FD8-3D21-4AB1-B3D9-B65F744BBD93}" type="pres">
      <dgm:prSet presAssocID="{94490281-7535-406E-930B-2DB3ACCEAE4B}" presName="parentText" presStyleLbl="alignNode1" presStyleIdx="5" presStyleCnt="6">
        <dgm:presLayoutVars>
          <dgm:chMax val="1"/>
          <dgm:bulletEnabled val="1"/>
        </dgm:presLayoutVars>
      </dgm:prSet>
      <dgm:spPr/>
    </dgm:pt>
    <dgm:pt modelId="{73D84BDE-1904-407A-BAD6-F4F9C0D4CA34}" type="pres">
      <dgm:prSet presAssocID="{94490281-7535-406E-930B-2DB3ACCEAE4B}" presName="descendantText" presStyleLbl="alignAcc1" presStyleIdx="5" presStyleCnt="6">
        <dgm:presLayoutVars>
          <dgm:bulletEnabled val="1"/>
        </dgm:presLayoutVars>
      </dgm:prSet>
      <dgm:spPr/>
    </dgm:pt>
  </dgm:ptLst>
  <dgm:cxnLst>
    <dgm:cxn modelId="{D9DD0A07-3DE1-4FDB-9228-533E0FAB48D9}" srcId="{AAD4E0A1-2FAA-4C4F-A963-A18676DD2709}" destId="{8159643A-818D-4545-AFE5-29FC064B1AAA}" srcOrd="1" destOrd="0" parTransId="{2AC99ED1-74BC-44F4-AB57-AD4179C7D85F}" sibTransId="{384C38D0-1DF9-4571-8437-3CD10BEF2AAE}"/>
    <dgm:cxn modelId="{5674DB32-52A8-4AD6-91A2-851D4F5D774E}" srcId="{8159643A-818D-4545-AFE5-29FC064B1AAA}" destId="{A5F3A565-F1A9-4263-BA1F-374C68AB041C}" srcOrd="0" destOrd="0" parTransId="{BC9CEAF5-0740-4D16-9B53-CFBE32998C15}" sibTransId="{E138BD27-CD5F-4B72-9EE7-AFCFDA324151}"/>
    <dgm:cxn modelId="{83DA7A34-603A-42D5-8876-CDDA4D5A4A52}" type="presOf" srcId="{59A0B26A-2973-451B-9ADA-6468D9C1A82E}" destId="{92921341-84DE-4106-8EF0-41B1DE211E32}" srcOrd="0" destOrd="0" presId="urn:microsoft.com/office/officeart/2005/8/layout/chevron2"/>
    <dgm:cxn modelId="{27C34042-4331-4477-BB10-8A50D8985FC4}" type="presOf" srcId="{94490281-7535-406E-930B-2DB3ACCEAE4B}" destId="{5CA39FD8-3D21-4AB1-B3D9-B65F744BBD93}" srcOrd="0" destOrd="0" presId="urn:microsoft.com/office/officeart/2005/8/layout/chevron2"/>
    <dgm:cxn modelId="{F7EA216A-8EED-4AEA-8470-B1B8F045C9C9}" srcId="{11173297-B697-4A11-9EAC-E45317C547A3}" destId="{388BDCB2-DCDF-44F3-8324-AEB38FDDBDD1}" srcOrd="0" destOrd="0" parTransId="{37941136-BD0B-4BA2-AB30-C59B281AC064}" sibTransId="{3E43BD3A-DE7D-4F87-8DF8-BE45D9E99A98}"/>
    <dgm:cxn modelId="{60F2516C-41F3-4218-A1D1-062B64CCA51C}" srcId="{D59A6E49-80F2-47F2-A3F1-A7D3C1042B7A}" destId="{B37999E7-C394-42CA-9788-025667B2F148}" srcOrd="0" destOrd="0" parTransId="{4E4B7B64-9855-4792-8CF8-036E24B99347}" sibTransId="{B2DC8013-B540-4718-801F-00BFBC13037A}"/>
    <dgm:cxn modelId="{3B32756D-B3E5-411D-8FF5-9443D03E0512}" srcId="{AAD4E0A1-2FAA-4C4F-A963-A18676DD2709}" destId="{59A0B26A-2973-451B-9ADA-6468D9C1A82E}" srcOrd="0" destOrd="0" parTransId="{485F4D2F-583A-4E49-8439-7E9505C9635E}" sibTransId="{82DF06A8-49E6-4C50-8190-748A5D28FD6E}"/>
    <dgm:cxn modelId="{E29EA950-CBE8-4679-A739-F5268D778254}" type="presOf" srcId="{F8451399-5B88-4439-A68B-DE72C53199BB}" destId="{73D84BDE-1904-407A-BAD6-F4F9C0D4CA34}" srcOrd="0" destOrd="0" presId="urn:microsoft.com/office/officeart/2005/8/layout/chevron2"/>
    <dgm:cxn modelId="{47639E54-6C34-4BB5-937A-CC8E82C6D712}" type="presOf" srcId="{A5F3A565-F1A9-4263-BA1F-374C68AB041C}" destId="{A481F27D-E2DD-409E-BB30-20E84961B1DA}" srcOrd="0" destOrd="0" presId="urn:microsoft.com/office/officeart/2005/8/layout/chevron2"/>
    <dgm:cxn modelId="{F7E24D59-9532-4E70-A381-FD77E8E3792F}" srcId="{59A0B26A-2973-451B-9ADA-6468D9C1A82E}" destId="{EFA50C6C-022A-4BE7-B363-CC5944231205}" srcOrd="0" destOrd="0" parTransId="{2DCDB026-5A6D-4F6F-854C-5F88D23D2A99}" sibTransId="{1640FBF7-6D83-46D6-9A14-66833FCD0185}"/>
    <dgm:cxn modelId="{1A1A5359-13B8-4D27-8306-F4C00945838A}" type="presOf" srcId="{D59A6E49-80F2-47F2-A3F1-A7D3C1042B7A}" destId="{13BA08E0-1BA3-403E-A421-4168B91F7B48}" srcOrd="0" destOrd="0" presId="urn:microsoft.com/office/officeart/2005/8/layout/chevron2"/>
    <dgm:cxn modelId="{EFB9437B-F336-488E-9D31-0B77E0EC6AE5}" type="presOf" srcId="{AAD4E0A1-2FAA-4C4F-A963-A18676DD2709}" destId="{179D4D4F-6CF7-4EF2-A9D3-17C7C3718658}" srcOrd="0" destOrd="0" presId="urn:microsoft.com/office/officeart/2005/8/layout/chevron2"/>
    <dgm:cxn modelId="{1AC5888B-5F0A-4CE7-8F69-58ACC0AA1100}" srcId="{8AE324F7-386D-45A2-868A-242E22B37484}" destId="{F2C5946E-96AC-4D5A-B458-7D2B25514DE6}" srcOrd="0" destOrd="0" parTransId="{00377DCE-90FB-46C7-8AA2-8160B9C8E411}" sibTransId="{A191672C-E826-4D12-AE04-B7C722E1DAD5}"/>
    <dgm:cxn modelId="{3558A59D-7369-44E9-904F-FA6F4D04C070}" srcId="{AAD4E0A1-2FAA-4C4F-A963-A18676DD2709}" destId="{8AE324F7-386D-45A2-868A-242E22B37484}" srcOrd="4" destOrd="0" parTransId="{234A76A7-017C-468D-B6C6-6AE5595F0A60}" sibTransId="{EC9BCBCD-EFC8-4290-B863-734E9A2158AC}"/>
    <dgm:cxn modelId="{A5EE20A2-1A0F-45DB-ADCD-E6C44EDCDDF0}" type="presOf" srcId="{B37999E7-C394-42CA-9788-025667B2F148}" destId="{395F35BE-D079-49A3-BF61-5E4D2F92BECA}" srcOrd="0" destOrd="0" presId="urn:microsoft.com/office/officeart/2005/8/layout/chevron2"/>
    <dgm:cxn modelId="{4FCE1FA6-8D69-47C5-A54B-6B643FDE6226}" type="presOf" srcId="{EFA50C6C-022A-4BE7-B363-CC5944231205}" destId="{164C5E8A-4CAA-4469-8DF0-7D9861AE4867}" srcOrd="0" destOrd="0" presId="urn:microsoft.com/office/officeart/2005/8/layout/chevron2"/>
    <dgm:cxn modelId="{BB7B47B0-F0BA-4008-8F37-4FF822BBC571}" type="presOf" srcId="{11173297-B697-4A11-9EAC-E45317C547A3}" destId="{90DAD6B2-9122-43F3-A2F1-276D581B13EA}" srcOrd="0" destOrd="0" presId="urn:microsoft.com/office/officeart/2005/8/layout/chevron2"/>
    <dgm:cxn modelId="{B4B9A3C0-E99B-4F65-98EC-90AF52804F06}" type="presOf" srcId="{388BDCB2-DCDF-44F3-8324-AEB38FDDBDD1}" destId="{EB7085D3-52E4-41CD-A2CC-8C6A9176D7D7}" srcOrd="0" destOrd="0" presId="urn:microsoft.com/office/officeart/2005/8/layout/chevron2"/>
    <dgm:cxn modelId="{97462DCB-10B2-49BC-A2F5-AABD8D2E9CA7}" type="presOf" srcId="{8AE324F7-386D-45A2-868A-242E22B37484}" destId="{F682C458-78E0-4964-A8DF-CD9539C2F8DD}" srcOrd="0" destOrd="0" presId="urn:microsoft.com/office/officeart/2005/8/layout/chevron2"/>
    <dgm:cxn modelId="{17B7D4D4-AAA3-45A1-9325-3BB07EAB7641}" type="presOf" srcId="{8159643A-818D-4545-AFE5-29FC064B1AAA}" destId="{42665F53-ECF1-40E9-AA4F-E31A48AA145C}" srcOrd="0" destOrd="0" presId="urn:microsoft.com/office/officeart/2005/8/layout/chevron2"/>
    <dgm:cxn modelId="{1DEAA8D5-09D4-43B8-9CE1-38F63628F861}" srcId="{AAD4E0A1-2FAA-4C4F-A963-A18676DD2709}" destId="{D59A6E49-80F2-47F2-A3F1-A7D3C1042B7A}" srcOrd="3" destOrd="0" parTransId="{0F0347E2-53BF-4AF0-BE04-E562E9D07F8C}" sibTransId="{7E011706-AE0C-4AA0-B690-E8284D94C1FB}"/>
    <dgm:cxn modelId="{A5B256E6-D603-4117-8583-4FE07A6D81AE}" srcId="{94490281-7535-406E-930B-2DB3ACCEAE4B}" destId="{F8451399-5B88-4439-A68B-DE72C53199BB}" srcOrd="0" destOrd="0" parTransId="{D681F816-96F5-446E-B335-BC1F79172AC8}" sibTransId="{9E854B49-11D6-4F3E-AAAF-783F7EC4DA38}"/>
    <dgm:cxn modelId="{42A5C4F3-B599-4717-98E8-F549256ED072}" type="presOf" srcId="{F2C5946E-96AC-4D5A-B458-7D2B25514DE6}" destId="{9B0AC7A5-F262-4DED-92DE-1B83AB7D0F70}" srcOrd="0" destOrd="0" presId="urn:microsoft.com/office/officeart/2005/8/layout/chevron2"/>
    <dgm:cxn modelId="{6C7779F4-FD69-4B67-B910-A8608F5BFD91}" srcId="{AAD4E0A1-2FAA-4C4F-A963-A18676DD2709}" destId="{11173297-B697-4A11-9EAC-E45317C547A3}" srcOrd="2" destOrd="0" parTransId="{04B33EEE-24D9-46D5-87A7-153B2EA6E29D}" sibTransId="{F44242F6-86F1-4EA1-8BA3-3748696B9D36}"/>
    <dgm:cxn modelId="{FD4260FE-691D-4CA1-A209-EB7C47699D83}" srcId="{AAD4E0A1-2FAA-4C4F-A963-A18676DD2709}" destId="{94490281-7535-406E-930B-2DB3ACCEAE4B}" srcOrd="5" destOrd="0" parTransId="{4C915374-D527-4233-BD95-1E60E36F7BF1}" sibTransId="{35819BD9-E565-40CF-8EF5-E0BFDF3266BE}"/>
    <dgm:cxn modelId="{7FF1F64D-3172-4683-A02E-F671D2FEF7C2}" type="presParOf" srcId="{179D4D4F-6CF7-4EF2-A9D3-17C7C3718658}" destId="{BAC6372D-04B4-4FCB-A525-DC7AAEF7BC3B}" srcOrd="0" destOrd="0" presId="urn:microsoft.com/office/officeart/2005/8/layout/chevron2"/>
    <dgm:cxn modelId="{5A16975E-8820-4767-B950-5DB7E6F859A0}" type="presParOf" srcId="{BAC6372D-04B4-4FCB-A525-DC7AAEF7BC3B}" destId="{92921341-84DE-4106-8EF0-41B1DE211E32}" srcOrd="0" destOrd="0" presId="urn:microsoft.com/office/officeart/2005/8/layout/chevron2"/>
    <dgm:cxn modelId="{9FEDBD90-A05F-433D-BD9E-19BD7239F4D4}" type="presParOf" srcId="{BAC6372D-04B4-4FCB-A525-DC7AAEF7BC3B}" destId="{164C5E8A-4CAA-4469-8DF0-7D9861AE4867}" srcOrd="1" destOrd="0" presId="urn:microsoft.com/office/officeart/2005/8/layout/chevron2"/>
    <dgm:cxn modelId="{DA69300D-A7FE-4999-8922-B33AF2A33DC5}" type="presParOf" srcId="{179D4D4F-6CF7-4EF2-A9D3-17C7C3718658}" destId="{05AAEAE5-68F3-45B6-84F0-81641C4C7808}" srcOrd="1" destOrd="0" presId="urn:microsoft.com/office/officeart/2005/8/layout/chevron2"/>
    <dgm:cxn modelId="{F233EC77-95A9-4D43-9892-92462913D779}" type="presParOf" srcId="{179D4D4F-6CF7-4EF2-A9D3-17C7C3718658}" destId="{17EE3E71-1CFD-4B01-9EA8-6199C94D92EC}" srcOrd="2" destOrd="0" presId="urn:microsoft.com/office/officeart/2005/8/layout/chevron2"/>
    <dgm:cxn modelId="{3F0575D5-D454-48B7-B695-364200EC8E50}" type="presParOf" srcId="{17EE3E71-1CFD-4B01-9EA8-6199C94D92EC}" destId="{42665F53-ECF1-40E9-AA4F-E31A48AA145C}" srcOrd="0" destOrd="0" presId="urn:microsoft.com/office/officeart/2005/8/layout/chevron2"/>
    <dgm:cxn modelId="{16AFDA8F-5510-4B11-942F-1F8E2C9CE8C1}" type="presParOf" srcId="{17EE3E71-1CFD-4B01-9EA8-6199C94D92EC}" destId="{A481F27D-E2DD-409E-BB30-20E84961B1DA}" srcOrd="1" destOrd="0" presId="urn:microsoft.com/office/officeart/2005/8/layout/chevron2"/>
    <dgm:cxn modelId="{312A92F8-2C7F-43F4-ACB9-899F5430FE22}" type="presParOf" srcId="{179D4D4F-6CF7-4EF2-A9D3-17C7C3718658}" destId="{8B70438F-7800-416E-8C29-D7F95DBB95BB}" srcOrd="3" destOrd="0" presId="urn:microsoft.com/office/officeart/2005/8/layout/chevron2"/>
    <dgm:cxn modelId="{C71C1866-F76A-4384-93D2-03F4D43E3F04}" type="presParOf" srcId="{179D4D4F-6CF7-4EF2-A9D3-17C7C3718658}" destId="{F2732F72-786B-418B-A7EE-A171B744A3BD}" srcOrd="4" destOrd="0" presId="urn:microsoft.com/office/officeart/2005/8/layout/chevron2"/>
    <dgm:cxn modelId="{7CF33D56-F921-48CF-B56A-EEDCEC11E335}" type="presParOf" srcId="{F2732F72-786B-418B-A7EE-A171B744A3BD}" destId="{90DAD6B2-9122-43F3-A2F1-276D581B13EA}" srcOrd="0" destOrd="0" presId="urn:microsoft.com/office/officeart/2005/8/layout/chevron2"/>
    <dgm:cxn modelId="{4D6598BB-48F0-489A-92A9-72B2AA4DAB39}" type="presParOf" srcId="{F2732F72-786B-418B-A7EE-A171B744A3BD}" destId="{EB7085D3-52E4-41CD-A2CC-8C6A9176D7D7}" srcOrd="1" destOrd="0" presId="urn:microsoft.com/office/officeart/2005/8/layout/chevron2"/>
    <dgm:cxn modelId="{B3DA9A5B-7AF3-4C3C-91FC-BFB6E16AB658}" type="presParOf" srcId="{179D4D4F-6CF7-4EF2-A9D3-17C7C3718658}" destId="{4300E9F5-B532-433D-B509-9E60DF2AD566}" srcOrd="5" destOrd="0" presId="urn:microsoft.com/office/officeart/2005/8/layout/chevron2"/>
    <dgm:cxn modelId="{BD052D52-67A8-4203-922B-7AD6142BA131}" type="presParOf" srcId="{179D4D4F-6CF7-4EF2-A9D3-17C7C3718658}" destId="{53DE110E-9BD7-42ED-B11B-7FED7346B081}" srcOrd="6" destOrd="0" presId="urn:microsoft.com/office/officeart/2005/8/layout/chevron2"/>
    <dgm:cxn modelId="{AA557E2A-9750-4ABF-ADE3-DF1D3B47500C}" type="presParOf" srcId="{53DE110E-9BD7-42ED-B11B-7FED7346B081}" destId="{13BA08E0-1BA3-403E-A421-4168B91F7B48}" srcOrd="0" destOrd="0" presId="urn:microsoft.com/office/officeart/2005/8/layout/chevron2"/>
    <dgm:cxn modelId="{76B34D5C-99D9-4842-B55A-0711B3D32C99}" type="presParOf" srcId="{53DE110E-9BD7-42ED-B11B-7FED7346B081}" destId="{395F35BE-D079-49A3-BF61-5E4D2F92BECA}" srcOrd="1" destOrd="0" presId="urn:microsoft.com/office/officeart/2005/8/layout/chevron2"/>
    <dgm:cxn modelId="{D61F5DE3-A42C-489A-A5D4-9FC84426960D}" type="presParOf" srcId="{179D4D4F-6CF7-4EF2-A9D3-17C7C3718658}" destId="{D61192AB-E47D-476A-A08C-21179EE99472}" srcOrd="7" destOrd="0" presId="urn:microsoft.com/office/officeart/2005/8/layout/chevron2"/>
    <dgm:cxn modelId="{284D9FF3-C025-478E-B81B-6E92877C62D9}" type="presParOf" srcId="{179D4D4F-6CF7-4EF2-A9D3-17C7C3718658}" destId="{E8A4862D-400D-4FAF-87B2-3AAC737BCD3B}" srcOrd="8" destOrd="0" presId="urn:microsoft.com/office/officeart/2005/8/layout/chevron2"/>
    <dgm:cxn modelId="{9AAEA2F8-18EA-475A-B660-6A31A9462F88}" type="presParOf" srcId="{E8A4862D-400D-4FAF-87B2-3AAC737BCD3B}" destId="{F682C458-78E0-4964-A8DF-CD9539C2F8DD}" srcOrd="0" destOrd="0" presId="urn:microsoft.com/office/officeart/2005/8/layout/chevron2"/>
    <dgm:cxn modelId="{344DBEB7-5E40-4B61-85DD-C9E41D735ACF}" type="presParOf" srcId="{E8A4862D-400D-4FAF-87B2-3AAC737BCD3B}" destId="{9B0AC7A5-F262-4DED-92DE-1B83AB7D0F70}" srcOrd="1" destOrd="0" presId="urn:microsoft.com/office/officeart/2005/8/layout/chevron2"/>
    <dgm:cxn modelId="{3E7CF188-FC29-48AA-827C-BE5DA1EE2972}" type="presParOf" srcId="{179D4D4F-6CF7-4EF2-A9D3-17C7C3718658}" destId="{FFCB2BF1-ACF9-4BF2-BEF6-9324B6FB4862}" srcOrd="9" destOrd="0" presId="urn:microsoft.com/office/officeart/2005/8/layout/chevron2"/>
    <dgm:cxn modelId="{2B469868-C214-4109-9D5B-3B6C875D7907}" type="presParOf" srcId="{179D4D4F-6CF7-4EF2-A9D3-17C7C3718658}" destId="{F8865ED2-F527-4A7C-A233-7C6D07C141FA}" srcOrd="10" destOrd="0" presId="urn:microsoft.com/office/officeart/2005/8/layout/chevron2"/>
    <dgm:cxn modelId="{9C959F85-60A3-4D6F-BCF7-2052BE03424D}" type="presParOf" srcId="{F8865ED2-F527-4A7C-A233-7C6D07C141FA}" destId="{5CA39FD8-3D21-4AB1-B3D9-B65F744BBD93}" srcOrd="0" destOrd="0" presId="urn:microsoft.com/office/officeart/2005/8/layout/chevron2"/>
    <dgm:cxn modelId="{E5B5B2FD-7C51-4F90-ACF6-7349EAF8C142}" type="presParOf" srcId="{F8865ED2-F527-4A7C-A233-7C6D07C141FA}" destId="{73D84BDE-1904-407A-BAD6-F4F9C0D4CA3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921341-84DE-4106-8EF0-41B1DE211E32}">
      <dsp:nvSpPr>
        <dsp:cNvPr id="0" name=""/>
        <dsp:cNvSpPr/>
      </dsp:nvSpPr>
      <dsp:spPr>
        <a:xfrm rot="5400000">
          <a:off x="-145261" y="145764"/>
          <a:ext cx="968411" cy="67788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cs typeface="+mn-cs"/>
            </a:rPr>
            <a:t>1</a:t>
          </a:r>
        </a:p>
      </dsp:txBody>
      <dsp:txXfrm rot="-5400000">
        <a:off x="2" y="339446"/>
        <a:ext cx="677887" cy="290524"/>
      </dsp:txXfrm>
    </dsp:sp>
    <dsp:sp modelId="{164C5E8A-4CAA-4469-8DF0-7D9861AE4867}">
      <dsp:nvSpPr>
        <dsp:cNvPr id="0" name=""/>
        <dsp:cNvSpPr/>
      </dsp:nvSpPr>
      <dsp:spPr>
        <a:xfrm rot="5400000">
          <a:off x="5539185" y="-4860795"/>
          <a:ext cx="629467" cy="103520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th-TH" sz="2800" kern="1200" dirty="0">
              <a:latin typeface="TH SarabunPSK" panose="020B0500040200020003" pitchFamily="34" charset="-34"/>
              <a:cs typeface="+mn-cs"/>
            </a:rPr>
            <a:t>แนะนำภาพรวมระบบงาน</a:t>
          </a:r>
          <a:endParaRPr lang="en-US" sz="2800" kern="1200" dirty="0">
            <a:latin typeface="TH SarabunPSK" panose="020B0500040200020003" pitchFamily="34" charset="-34"/>
            <a:cs typeface="+mn-cs"/>
          </a:endParaRPr>
        </a:p>
      </dsp:txBody>
      <dsp:txXfrm rot="-5400000">
        <a:off x="677888" y="31230"/>
        <a:ext cx="10321334" cy="568011"/>
      </dsp:txXfrm>
    </dsp:sp>
    <dsp:sp modelId="{42665F53-ECF1-40E9-AA4F-E31A48AA145C}">
      <dsp:nvSpPr>
        <dsp:cNvPr id="0" name=""/>
        <dsp:cNvSpPr/>
      </dsp:nvSpPr>
      <dsp:spPr>
        <a:xfrm rot="5400000">
          <a:off x="-145261" y="1016743"/>
          <a:ext cx="968411" cy="67788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cs typeface="+mn-cs"/>
            </a:rPr>
            <a:t>2</a:t>
          </a:r>
        </a:p>
      </dsp:txBody>
      <dsp:txXfrm rot="-5400000">
        <a:off x="2" y="1210425"/>
        <a:ext cx="677887" cy="290524"/>
      </dsp:txXfrm>
    </dsp:sp>
    <dsp:sp modelId="{A481F27D-E2DD-409E-BB30-20E84961B1DA}">
      <dsp:nvSpPr>
        <dsp:cNvPr id="0" name=""/>
        <dsp:cNvSpPr/>
      </dsp:nvSpPr>
      <dsp:spPr>
        <a:xfrm rot="5400000">
          <a:off x="5539185" y="-3989816"/>
          <a:ext cx="629467" cy="103520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th-TH" sz="3100" kern="1200" dirty="0">
              <a:cs typeface="+mn-cs"/>
            </a:rPr>
            <a:t>แนะนำการลงทะเบียนผู้ใช้งาน</a:t>
          </a:r>
          <a:endParaRPr lang="en-US" sz="3100" kern="1200" dirty="0">
            <a:cs typeface="+mn-cs"/>
          </a:endParaRPr>
        </a:p>
      </dsp:txBody>
      <dsp:txXfrm rot="-5400000">
        <a:off x="677888" y="902209"/>
        <a:ext cx="10321334" cy="568011"/>
      </dsp:txXfrm>
    </dsp:sp>
    <dsp:sp modelId="{90DAD6B2-9122-43F3-A2F1-276D581B13EA}">
      <dsp:nvSpPr>
        <dsp:cNvPr id="0" name=""/>
        <dsp:cNvSpPr/>
      </dsp:nvSpPr>
      <dsp:spPr>
        <a:xfrm rot="5400000">
          <a:off x="-145261" y="1887722"/>
          <a:ext cx="968411" cy="67788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cs typeface="+mn-cs"/>
            </a:rPr>
            <a:t>3</a:t>
          </a:r>
        </a:p>
      </dsp:txBody>
      <dsp:txXfrm rot="-5400000">
        <a:off x="2" y="2081404"/>
        <a:ext cx="677887" cy="290524"/>
      </dsp:txXfrm>
    </dsp:sp>
    <dsp:sp modelId="{EB7085D3-52E4-41CD-A2CC-8C6A9176D7D7}">
      <dsp:nvSpPr>
        <dsp:cNvPr id="0" name=""/>
        <dsp:cNvSpPr/>
      </dsp:nvSpPr>
      <dsp:spPr>
        <a:xfrm rot="5400000">
          <a:off x="5539185" y="-3118837"/>
          <a:ext cx="629467" cy="103520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3100" kern="1200" dirty="0">
              <a:cs typeface="+mn-cs"/>
            </a:rPr>
            <a:t>Demo-</a:t>
          </a:r>
          <a:r>
            <a:rPr lang="th-TH" sz="3100" kern="1200" dirty="0">
              <a:cs typeface="+mn-cs"/>
            </a:rPr>
            <a:t>การยื่นคำขอขึ้นทะเบียนใหม่, ขอเปลี่ยนแปลง (สารมลพิษ/บุคลากร)</a:t>
          </a:r>
          <a:endParaRPr lang="en-US" sz="3100" kern="1200" dirty="0">
            <a:cs typeface="+mn-cs"/>
          </a:endParaRPr>
        </a:p>
      </dsp:txBody>
      <dsp:txXfrm rot="-5400000">
        <a:off x="677888" y="1773188"/>
        <a:ext cx="10321334" cy="568011"/>
      </dsp:txXfrm>
    </dsp:sp>
    <dsp:sp modelId="{13BA08E0-1BA3-403E-A421-4168B91F7B48}">
      <dsp:nvSpPr>
        <dsp:cNvPr id="0" name=""/>
        <dsp:cNvSpPr/>
      </dsp:nvSpPr>
      <dsp:spPr>
        <a:xfrm rot="5400000">
          <a:off x="-145261" y="2758701"/>
          <a:ext cx="968411" cy="67788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cs typeface="+mn-cs"/>
            </a:rPr>
            <a:t>4</a:t>
          </a:r>
        </a:p>
      </dsp:txBody>
      <dsp:txXfrm rot="-5400000">
        <a:off x="2" y="2952383"/>
        <a:ext cx="677887" cy="290524"/>
      </dsp:txXfrm>
    </dsp:sp>
    <dsp:sp modelId="{395F35BE-D079-49A3-BF61-5E4D2F92BECA}">
      <dsp:nvSpPr>
        <dsp:cNvPr id="0" name=""/>
        <dsp:cNvSpPr/>
      </dsp:nvSpPr>
      <dsp:spPr>
        <a:xfrm rot="5400000">
          <a:off x="5539185" y="-2247858"/>
          <a:ext cx="629467" cy="103520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th-TH" sz="3100" kern="1200" dirty="0">
              <a:cs typeface="+mn-cs"/>
            </a:rPr>
            <a:t>แนะนำวิธีการติดตามสถานะการพิจารณาคำขอฯ</a:t>
          </a:r>
          <a:endParaRPr lang="en-US" sz="3100" kern="1200" dirty="0">
            <a:cs typeface="+mn-cs"/>
          </a:endParaRPr>
        </a:p>
      </dsp:txBody>
      <dsp:txXfrm rot="-5400000">
        <a:off x="677888" y="2644167"/>
        <a:ext cx="10321334" cy="568011"/>
      </dsp:txXfrm>
    </dsp:sp>
    <dsp:sp modelId="{F682C458-78E0-4964-A8DF-CD9539C2F8DD}">
      <dsp:nvSpPr>
        <dsp:cNvPr id="0" name=""/>
        <dsp:cNvSpPr/>
      </dsp:nvSpPr>
      <dsp:spPr>
        <a:xfrm rot="5400000">
          <a:off x="-145261" y="3629680"/>
          <a:ext cx="968411" cy="677887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cs typeface="+mn-cs"/>
            </a:rPr>
            <a:t>5</a:t>
          </a:r>
        </a:p>
      </dsp:txBody>
      <dsp:txXfrm rot="-5400000">
        <a:off x="2" y="3823362"/>
        <a:ext cx="677887" cy="290524"/>
      </dsp:txXfrm>
    </dsp:sp>
    <dsp:sp modelId="{9B0AC7A5-F262-4DED-92DE-1B83AB7D0F70}">
      <dsp:nvSpPr>
        <dsp:cNvPr id="0" name=""/>
        <dsp:cNvSpPr/>
      </dsp:nvSpPr>
      <dsp:spPr>
        <a:xfrm rot="5400000">
          <a:off x="5539185" y="-1376879"/>
          <a:ext cx="629467" cy="103520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th-TH" sz="3100" kern="1200" dirty="0">
              <a:cs typeface="+mn-cs"/>
            </a:rPr>
            <a:t>สิ่งที่ขอให้ห้องปฏิบัติการฯ ดำเนินการ</a:t>
          </a:r>
          <a:endParaRPr lang="en-US" sz="3100" kern="1200" dirty="0">
            <a:cs typeface="+mn-cs"/>
          </a:endParaRPr>
        </a:p>
      </dsp:txBody>
      <dsp:txXfrm rot="-5400000">
        <a:off x="677888" y="3515146"/>
        <a:ext cx="10321334" cy="568011"/>
      </dsp:txXfrm>
    </dsp:sp>
    <dsp:sp modelId="{5CA39FD8-3D21-4AB1-B3D9-B65F744BBD93}">
      <dsp:nvSpPr>
        <dsp:cNvPr id="0" name=""/>
        <dsp:cNvSpPr/>
      </dsp:nvSpPr>
      <dsp:spPr>
        <a:xfrm rot="5400000">
          <a:off x="-145261" y="4500659"/>
          <a:ext cx="968411" cy="67788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cs typeface="+mn-cs"/>
            </a:rPr>
            <a:t>6</a:t>
          </a:r>
        </a:p>
      </dsp:txBody>
      <dsp:txXfrm rot="-5400000">
        <a:off x="2" y="4694341"/>
        <a:ext cx="677887" cy="290524"/>
      </dsp:txXfrm>
    </dsp:sp>
    <dsp:sp modelId="{73D84BDE-1904-407A-BAD6-F4F9C0D4CA34}">
      <dsp:nvSpPr>
        <dsp:cNvPr id="0" name=""/>
        <dsp:cNvSpPr/>
      </dsp:nvSpPr>
      <dsp:spPr>
        <a:xfrm rot="5400000">
          <a:off x="5539185" y="-505899"/>
          <a:ext cx="629467" cy="103520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th-TH" sz="3100" kern="1200" dirty="0">
              <a:cs typeface="+mn-cs"/>
            </a:rPr>
            <a:t>ถาม-ตอบ</a:t>
          </a:r>
          <a:endParaRPr lang="en-US" sz="3100" kern="1200" dirty="0">
            <a:cs typeface="+mn-cs"/>
          </a:endParaRPr>
        </a:p>
      </dsp:txBody>
      <dsp:txXfrm rot="-5400000">
        <a:off x="677888" y="4386126"/>
        <a:ext cx="10321334" cy="5680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03-Aug-21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58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03-Aug-21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0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03-Aug-21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22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03-Aug-21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03-Aug-21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55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03-Aug-21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46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03-Aug-21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59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03-Aug-21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8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03-Aug-21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05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03-Aug-21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082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42D4960A-896E-4F6B-BF65-B4662AC9DE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8" name="Picture 7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C59D41AB-54A7-4B3E-B0CD-C70BCF3E07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439" t="36433" r="39235" b="3636"/>
          <a:stretch/>
        </p:blipFill>
        <p:spPr>
          <a:xfrm>
            <a:off x="360282" y="2128857"/>
            <a:ext cx="9416571" cy="4198288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5684944A-8803-462C-84C5-4576C56A77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457199"/>
            <a:ext cx="3618827" cy="48224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69898" y="658317"/>
            <a:ext cx="3202016" cy="4050703"/>
          </a:xfrm>
        </p:spPr>
        <p:txBody>
          <a:bodyPr anchor="ctr">
            <a:normAutofit/>
          </a:bodyPr>
          <a:lstStyle/>
          <a:p>
            <a:pPr algn="ctr"/>
            <a:r>
              <a:rPr lang="th-TH" sz="36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การฝึกอบรม </a:t>
            </a:r>
            <a:br>
              <a:rPr lang="en-US" sz="36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</a:br>
            <a:r>
              <a:rPr lang="en-US" sz="36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Online</a:t>
            </a:r>
            <a:br>
              <a:rPr lang="en-US" sz="36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</a:br>
            <a:r>
              <a:rPr lang="th-TH" sz="36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สอนการใช้งานระบบฐานข้อมูลห้องปฏิบัติการวิเคราะห์เอกชน</a:t>
            </a:r>
            <a:endParaRPr lang="en-US" sz="3600" b="1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07F3B49-8C20-42F5-831D-59306D05F6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5367338"/>
            <a:ext cx="3618828" cy="989513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19869" y="5367337"/>
            <a:ext cx="3618828" cy="492287"/>
          </a:xfrm>
          <a:noFill/>
        </p:spPr>
        <p:txBody>
          <a:bodyPr anchor="ctr">
            <a:normAutofit fontScale="92500" lnSpcReduction="10000"/>
          </a:bodyPr>
          <a:lstStyle/>
          <a:p>
            <a:pPr algn="ctr"/>
            <a:r>
              <a:rPr lang="th-TH" sz="2800" dirty="0">
                <a:solidFill>
                  <a:srgbClr val="FFFFFF">
                    <a:alpha val="75000"/>
                  </a:srgbClr>
                </a:solidFill>
              </a:rPr>
              <a:t>กรมโรงงานอุตสาหกรรม</a:t>
            </a:r>
            <a:endParaRPr lang="en-US" sz="2800" dirty="0">
              <a:solidFill>
                <a:srgbClr val="FFFFFF">
                  <a:alpha val="75000"/>
                </a:srgbClr>
              </a:solidFill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50B5C11D-5A2E-477C-89D1-55B0102063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290" y="0"/>
            <a:ext cx="1362269" cy="1882927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AD4EC50C-5D91-42B2-A1AB-DFD53630A798}"/>
              </a:ext>
            </a:extLst>
          </p:cNvPr>
          <p:cNvSpPr txBox="1">
            <a:spLocks/>
          </p:cNvSpPr>
          <p:nvPr/>
        </p:nvSpPr>
        <p:spPr>
          <a:xfrm>
            <a:off x="8119868" y="5834858"/>
            <a:ext cx="3618829" cy="49228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2800" dirty="0">
                <a:solidFill>
                  <a:srgbClr val="FFFFFF">
                    <a:alpha val="75000"/>
                  </a:srgbClr>
                </a:solidFill>
              </a:rPr>
              <a:t> 4 ส.ค.2564</a:t>
            </a:r>
            <a:endParaRPr lang="en-US" sz="2800" dirty="0">
              <a:solidFill>
                <a:srgbClr val="FFFFFF">
                  <a:alpha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003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75485B9-8EE1-447A-9C08-F7D6B532A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เครื่องหมายคำถามบนพื้นหลังสีเขียวพาสเทล">
            <a:extLst>
              <a:ext uri="{FF2B5EF4-FFF2-40B4-BE49-F238E27FC236}">
                <a16:creationId xmlns:a16="http://schemas.microsoft.com/office/drawing/2014/main" id="{9C398759-A0F6-41B2-8475-1A7C2073216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616" r="4613" b="1984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B963707F-B98C-4143-AFCF-D6B56C975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4059" y="457200"/>
            <a:ext cx="5010912" cy="9144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8D2DFBB-460D-4ECB-BD76-509C99DAD6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5583" y="601197"/>
            <a:ext cx="5009388" cy="5789368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C77E0F-92E5-438D-89C1-C87BCDBC31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7126" y="1419225"/>
            <a:ext cx="4320227" cy="2395117"/>
          </a:xfrm>
        </p:spPr>
        <p:txBody>
          <a:bodyPr>
            <a:normAutofit/>
          </a:bodyPr>
          <a:lstStyle/>
          <a:p>
            <a:r>
              <a:rPr lang="th-TH" sz="8000">
                <a:solidFill>
                  <a:srgbClr val="FFFFFF"/>
                </a:solidFill>
              </a:rPr>
              <a:t>ถาม-ตอบ</a:t>
            </a:r>
          </a:p>
        </p:txBody>
      </p:sp>
    </p:spTree>
    <p:extLst>
      <p:ext uri="{BB962C8B-B14F-4D97-AF65-F5344CB8AC3E}">
        <p14:creationId xmlns:p14="http://schemas.microsoft.com/office/powerpoint/2010/main" val="9927883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BFABBCE0-E08C-4BBE-9FD2-E2B253D4D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D539EE-4A36-4CA3-94D4-F7FEA2D24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538815"/>
          </a:xfrm>
        </p:spPr>
        <p:txBody>
          <a:bodyPr>
            <a:normAutofit/>
          </a:bodyPr>
          <a:lstStyle/>
          <a:p>
            <a:r>
              <a:rPr lang="th-TH" dirty="0">
                <a:solidFill>
                  <a:schemeClr val="tx1">
                    <a:lumMod val="85000"/>
                    <a:lumOff val="15000"/>
                  </a:schemeClr>
                </a:solidFill>
              </a:rPr>
              <a:t>หัวข้อการอบรม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F426BAC-43D6-468E-B6FF-167034D5C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60727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B02D80E-5995-4C54-8387-5893C2C89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96083C8-1401-4950-AF56-E2FAFE42D6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 descr="SmartArt timeline">
            <a:extLst>
              <a:ext uri="{FF2B5EF4-FFF2-40B4-BE49-F238E27FC236}">
                <a16:creationId xmlns:a16="http://schemas.microsoft.com/office/drawing/2014/main" id="{3482D096-AEF7-42A2-9733-8437ACF545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3764588"/>
              </p:ext>
            </p:extLst>
          </p:nvPr>
        </p:nvGraphicFramePr>
        <p:xfrm>
          <a:off x="578515" y="1390930"/>
          <a:ext cx="11029950" cy="53243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60938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1259A422-0023-4292-8200-E080556F3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18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A2413CA5-4739-4BC9-8BB3-B0A4928D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C0BE6116-CDD3-4489-AC4E-D2D2979F423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112"/>
          <a:stretch/>
        </p:blipFill>
        <p:spPr>
          <a:xfrm>
            <a:off x="643467" y="2330351"/>
            <a:ext cx="10905066" cy="335330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94A740A-448E-4EA2-8F53-753AA00972E9}"/>
              </a:ext>
            </a:extLst>
          </p:cNvPr>
          <p:cNvSpPr txBox="1"/>
          <p:nvPr/>
        </p:nvSpPr>
        <p:spPr>
          <a:xfrm>
            <a:off x="643467" y="1028107"/>
            <a:ext cx="602235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800" dirty="0"/>
              <a:t>เข้าใช้งานระบบได้ที่ เว็บไซต์ </a:t>
            </a:r>
            <a:br>
              <a:rPr lang="en-US" sz="2800" dirty="0"/>
            </a:br>
            <a:r>
              <a:rPr lang="en-US" sz="2800" dirty="0"/>
              <a:t>http://reg3.diw.go.th/research/labneo</a:t>
            </a:r>
            <a:endParaRPr lang="th-TH" sz="2800" dirty="0"/>
          </a:p>
        </p:txBody>
      </p:sp>
      <p:pic>
        <p:nvPicPr>
          <p:cNvPr id="11" name="Picture 10" descr="Qr code&#10;&#10;Description automatically generated">
            <a:extLst>
              <a:ext uri="{FF2B5EF4-FFF2-40B4-BE49-F238E27FC236}">
                <a16:creationId xmlns:a16="http://schemas.microsoft.com/office/drawing/2014/main" id="{889CF5FE-0ABD-4C41-ACCB-36C3937C68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5072" y="498904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581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4E4A2-FC8D-4A4F-9130-1CF2A98D0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จุดประสงค์ในการพัฒนาระบบฐานข้อมูลห้องปฏิบัติการวิเคราะห์เอกชน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B91B6-95D0-4806-8AD6-5BB534518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951" y="1890875"/>
            <a:ext cx="10243401" cy="4105479"/>
          </a:xfrm>
        </p:spPr>
        <p:txBody>
          <a:bodyPr anchor="t">
            <a:normAutofit/>
          </a:bodyPr>
          <a:lstStyle/>
          <a:p>
            <a:r>
              <a:rPr lang="th-TH" sz="2800" dirty="0">
                <a:effectLst/>
                <a:ea typeface="TH SarabunPSK" panose="020B0500040200020003" pitchFamily="34" charset="-34"/>
                <a:cs typeface="TH SarabunPSK" panose="020B0500040200020003" pitchFamily="34" charset="-34"/>
              </a:rPr>
              <a:t>เพื่ออำนวยความสะดวกให้กับห้องปฏิบัติการฯ ในการดำเนินการผ่านระบบอิเล็กทรอนิกส์ </a:t>
            </a:r>
            <a:br>
              <a:rPr lang="th-TH" sz="2800" dirty="0">
                <a:effectLst/>
                <a:ea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800" dirty="0">
                <a:effectLst/>
                <a:ea typeface="TH SarabunPSK" panose="020B0500040200020003" pitchFamily="34" charset="-34"/>
                <a:cs typeface="TH SarabunPSK" panose="020B0500040200020003" pitchFamily="34" charset="-34"/>
              </a:rPr>
              <a:t>และให้ได้รับการบริการที่สะดวก รวดเร็ว มีประสิทธิภาพ</a:t>
            </a:r>
          </a:p>
          <a:p>
            <a:r>
              <a:rPr lang="th-TH" sz="2800" dirty="0">
                <a:cs typeface="TH SarabunPSK" panose="020B0500040200020003" pitchFamily="34" charset="-34"/>
              </a:rPr>
              <a:t>เพื่ออำนวยความสะดวกให้กับเจ้าหน้าที่กรมโรงงานอุตสาหกรรมในการดำเนินงานที่เกี่ยวข้องกับการขึ้นทะเบียนห้องปฏิบัติการฯ </a:t>
            </a:r>
          </a:p>
          <a:p>
            <a:r>
              <a:rPr lang="th-TH" sz="2800" dirty="0">
                <a:cs typeface="TH SarabunPSK" panose="020B0500040200020003" pitchFamily="34" charset="-34"/>
              </a:rPr>
              <a:t>เพื่อรวบรวมข้อมูลการขึ้นทะเบียนห้องปฏิบัติการฯ และบุคลากรที่เกี่ยวข้องได้อย่างถูกต้องครบถ้วน</a:t>
            </a:r>
            <a:endParaRPr lang="th-TH" sz="2400" dirty="0"/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972A9295-71E0-4E2F-9253-3143C8C53A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6789" y="4522139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790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8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4" name="Rectangle 10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5" name="Rectangle 12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6" name="Rectangle 14">
            <a:extLst>
              <a:ext uri="{FF2B5EF4-FFF2-40B4-BE49-F238E27FC236}">
                <a16:creationId xmlns:a16="http://schemas.microsoft.com/office/drawing/2014/main" id="{E2852671-8EB6-4EAF-8AF8-65CF3FD66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57" name="Rectangle 16">
            <a:extLst>
              <a:ext uri="{FF2B5EF4-FFF2-40B4-BE49-F238E27FC236}">
                <a16:creationId xmlns:a16="http://schemas.microsoft.com/office/drawing/2014/main" id="{26B4480E-B7FF-4481-890E-043A69AE6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18">
            <a:extLst>
              <a:ext uri="{FF2B5EF4-FFF2-40B4-BE49-F238E27FC236}">
                <a16:creationId xmlns:a16="http://schemas.microsoft.com/office/drawing/2014/main" id="{79394E1F-0B5F-497D-B2A6-8383A2A548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8" y="457200"/>
            <a:ext cx="3703320" cy="5935133"/>
            <a:chOff x="438068" y="457200"/>
            <a:chExt cx="3703320" cy="5935133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F1FF39A-AC3C-4066-9D4C-519AA22812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601201"/>
              <a:ext cx="3702134" cy="5791132"/>
            </a:xfrm>
            <a:prstGeom prst="rect">
              <a:avLst/>
            </a:prstGeom>
            <a:solidFill>
              <a:srgbClr val="465359">
                <a:alpha val="97000"/>
              </a:srgb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Rectangle 20">
              <a:extLst>
                <a:ext uri="{FF2B5EF4-FFF2-40B4-BE49-F238E27FC236}">
                  <a16:creationId xmlns:a16="http://schemas.microsoft.com/office/drawing/2014/main" id="{64C13BAB-7C00-4D21-A857-E3D41C0A2A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rgbClr val="46535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15661EF-29CD-49C6-A245-2E2B929A6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1524001"/>
            <a:ext cx="3412067" cy="347838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การเชื่อมโยงข้อมูลระหว่างฐานข้อมูลห้องปฏิบัติการฯ กับหน่วยงานภายนอก</a:t>
            </a: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1A7388D8-39FC-4E20-A2D0-3284B84E50C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830" y="1615999"/>
            <a:ext cx="7288087" cy="3973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482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8C97474-5879-4DB5-B4F3-F0357104B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31CBB7-4817-4B54-A7F9-0AE2D0C47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7029" y="457200"/>
            <a:ext cx="5010912" cy="9144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074840FC-F701-44B6-A04A-AED849B877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636" y="770353"/>
            <a:ext cx="5476375" cy="551775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96BC321D-B05F-4857-8880-97F61B9B78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7791" y="601200"/>
            <a:ext cx="5009388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AF163E-6630-4392-B286-8B8B35C2C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606" y="938022"/>
            <a:ext cx="4597758" cy="118872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System Work Flow</a:t>
            </a:r>
            <a:endParaRPr lang="th-TH" dirty="0">
              <a:solidFill>
                <a:srgbClr val="FFFFFF"/>
              </a:soli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608DE28-F146-4EED-9DFA-F583D5082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606" y="2340864"/>
            <a:ext cx="4597758" cy="3793237"/>
          </a:xfrm>
        </p:spPr>
        <p:txBody>
          <a:bodyPr>
            <a:normAutofit/>
          </a:bodyPr>
          <a:lstStyle/>
          <a:p>
            <a:r>
              <a:rPr lang="th-TH" sz="3200" dirty="0">
                <a:solidFill>
                  <a:srgbClr val="FFFFFF"/>
                </a:solidFill>
              </a:rPr>
              <a:t>อธิบายการทำงานในระบบ</a:t>
            </a:r>
          </a:p>
          <a:p>
            <a:r>
              <a:rPr lang="th-TH" sz="3200" dirty="0">
                <a:solidFill>
                  <a:srgbClr val="FFFFFF"/>
                </a:solidFill>
              </a:rPr>
              <a:t>ทั้งนี้การยื่นคำขอจะเริ่มเข้ากระบวนการพิจารณาของ กรอ. ก็ต่อเมื่อได้รับเอกสารตัวจริงแล้วเท่านั้น</a:t>
            </a:r>
            <a:endParaRPr lang="en-US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3514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204BC-F287-4546-A3E3-90AE01F51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/>
              <a:t>แนะนำการลงทะเบียนผู้ใช้งานใหม่ (ต้องลงทะเบียนใหม่ทุกหน่วยงาน)</a:t>
            </a:r>
          </a:p>
        </p:txBody>
      </p:sp>
      <p:pic>
        <p:nvPicPr>
          <p:cNvPr id="4" name="Picture 3" descr="Table&#10;&#10;Description automatically generated">
            <a:extLst>
              <a:ext uri="{FF2B5EF4-FFF2-40B4-BE49-F238E27FC236}">
                <a16:creationId xmlns:a16="http://schemas.microsoft.com/office/drawing/2014/main" id="{AA77D78A-C044-4EB9-81B5-6578A184D802}"/>
              </a:ext>
            </a:extLst>
          </p:cNvPr>
          <p:cNvPicPr/>
          <p:nvPr/>
        </p:nvPicPr>
        <p:blipFill rotWithShape="1">
          <a:blip r:embed="rId2"/>
          <a:srcRect b="7793"/>
          <a:stretch/>
        </p:blipFill>
        <p:spPr bwMode="auto">
          <a:xfrm>
            <a:off x="463090" y="1890876"/>
            <a:ext cx="5290231" cy="22239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726F8B6A-F710-49E1-9ADD-F789AF9AEDCD}"/>
              </a:ext>
            </a:extLst>
          </p:cNvPr>
          <p:cNvPicPr/>
          <p:nvPr/>
        </p:nvPicPr>
        <p:blipFill rotWithShape="1">
          <a:blip r:embed="rId3"/>
          <a:srcRect t="38926" r="2682"/>
          <a:stretch/>
        </p:blipFill>
        <p:spPr bwMode="auto">
          <a:xfrm>
            <a:off x="6019885" y="3610353"/>
            <a:ext cx="5577840" cy="21520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E22B03F-7D18-4B8F-926B-E929EE1C7704}"/>
              </a:ext>
            </a:extLst>
          </p:cNvPr>
          <p:cNvSpPr txBox="1"/>
          <p:nvPr/>
        </p:nvSpPr>
        <p:spPr>
          <a:xfrm>
            <a:off x="6307494" y="2220686"/>
            <a:ext cx="52902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dirty="0"/>
              <a:t>1. กรอกข้อมูลบุคคล (ตัวแทนห้องปฏิบัติการ)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2F2CFD-528A-4D8F-8D61-19A3AA065DB5}"/>
              </a:ext>
            </a:extLst>
          </p:cNvPr>
          <p:cNvSpPr txBox="1"/>
          <p:nvPr/>
        </p:nvSpPr>
        <p:spPr>
          <a:xfrm>
            <a:off x="594275" y="4490071"/>
            <a:ext cx="51940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800" dirty="0"/>
              <a:t>2. กรอกข้อมูลหน่วยงาน </a:t>
            </a:r>
            <a:br>
              <a:rPr lang="th-TH" sz="2800" dirty="0"/>
            </a:br>
            <a:r>
              <a:rPr lang="th-TH" sz="2800" dirty="0"/>
              <a:t>(ที่อยู่ที่ระบุ ให้ใส่เป็นสถานที่ตั้งของห้องปฏิบัติการฯ)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25F1E2-376D-4BBD-BEEF-5759B5988655}"/>
              </a:ext>
            </a:extLst>
          </p:cNvPr>
          <p:cNvSpPr txBox="1"/>
          <p:nvPr/>
        </p:nvSpPr>
        <p:spPr>
          <a:xfrm>
            <a:off x="594275" y="5678790"/>
            <a:ext cx="67521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800" dirty="0"/>
              <a:t>3. ตรวจสอบ </a:t>
            </a:r>
            <a:r>
              <a:rPr lang="en-US" sz="2800" dirty="0"/>
              <a:t>email </a:t>
            </a:r>
            <a:r>
              <a:rPr lang="th-TH" sz="2800" dirty="0"/>
              <a:t>ซึ่งระบบจะส่งรหัสผู้ใช้งานและรหัสผ่านไปให้</a:t>
            </a:r>
            <a:r>
              <a:rPr lang="en-US" sz="2800" dirty="0"/>
              <a:t> 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09407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27693-0585-4A1E-AFB2-BA04E861E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</a:t>
            </a:r>
            <a:endParaRPr lang="th-T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4F3FC-F19B-49D9-812D-AC44F0AA1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th-TH" sz="3600" dirty="0">
                <a:cs typeface="+mn-cs"/>
              </a:rPr>
              <a:t>การยื่นคำขอขึ้นทะเบียนใหม่</a:t>
            </a:r>
          </a:p>
          <a:p>
            <a:pPr marL="0" indent="0">
              <a:buNone/>
            </a:pPr>
            <a:r>
              <a:rPr lang="th-TH" sz="3600" dirty="0"/>
              <a:t>(ไม่ต้องยื่นคำขอขึ้นทะเบียนใหม่ สำหรับห้องปฏิบัติการที่ขึ้นทะเบียนอยู่แล้ว)</a:t>
            </a:r>
          </a:p>
          <a:p>
            <a:r>
              <a:rPr lang="th-TH" sz="3600" dirty="0">
                <a:cs typeface="+mn-cs"/>
              </a:rPr>
              <a:t>การยื่นคำขอเปลี่ยนแปลง (สารมลพิษ/บุคลากร)</a:t>
            </a:r>
            <a:endParaRPr lang="th-TH" sz="3600" dirty="0"/>
          </a:p>
          <a:p>
            <a:pPr marL="0" indent="0">
              <a:buNone/>
            </a:pP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3796087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27693-0585-4A1E-AFB2-BA04E861E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dirty="0">
                <a:cs typeface="+mn-cs"/>
              </a:rPr>
              <a:t>สิ่งที่ขอให้ห้องปฏิบัติการฯ ดำเนินการ</a:t>
            </a:r>
            <a:r>
              <a:rPr lang="en-US" sz="4000" dirty="0"/>
              <a:t> </a:t>
            </a:r>
            <a:endParaRPr lang="th-TH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4F3FC-F19B-49D9-812D-AC44F0AA1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 fontScale="92500" lnSpcReduction="20000"/>
          </a:bodyPr>
          <a:lstStyle/>
          <a:p>
            <a:r>
              <a:rPr lang="th-TH" sz="3600" dirty="0">
                <a:cs typeface="+mn-cs"/>
              </a:rPr>
              <a:t>ลงทะเบียนผู้ใช้งานใหม่ </a:t>
            </a:r>
            <a:r>
              <a:rPr lang="th-TH" sz="3600">
                <a:cs typeface="+mn-cs"/>
              </a:rPr>
              <a:t>สำหรับห้องปฏิบัติการทุกราย โดยให้ดำเนินการตั้งแต่</a:t>
            </a:r>
            <a:r>
              <a:rPr lang="th-TH" sz="3600" dirty="0">
                <a:cs typeface="+mn-cs"/>
              </a:rPr>
              <a:t>วันที่ 9 ส.ค.64-31 </a:t>
            </a:r>
            <a:r>
              <a:rPr lang="th-TH" sz="3600">
                <a:cs typeface="+mn-cs"/>
              </a:rPr>
              <a:t>ส.ค.64</a:t>
            </a:r>
            <a:endParaRPr lang="th-TH" sz="3600" dirty="0">
              <a:cs typeface="+mn-cs"/>
            </a:endParaRPr>
          </a:p>
          <a:p>
            <a:r>
              <a:rPr lang="th-TH" sz="3600" dirty="0">
                <a:cs typeface="+mn-cs"/>
              </a:rPr>
              <a:t>ตรวจสอบความถูกต้องของข้อมูลทะเบียนห้องปฏิบัติการฯ และบุคลากรในสังกัด</a:t>
            </a:r>
          </a:p>
          <a:p>
            <a:pPr marL="0" indent="0">
              <a:buNone/>
            </a:pPr>
            <a:r>
              <a:rPr lang="th-TH" sz="3600" dirty="0"/>
              <a:t>(กรอ. จะแจ้งวันให้ทราบอีกครั้ง เมื่อดำเนินการโอนย้ายข้อมูลเสร็จสิ้น-ประมาณกลางเดือน ก.ย.64)</a:t>
            </a:r>
          </a:p>
          <a:p>
            <a:r>
              <a:rPr lang="th-TH" sz="3600" dirty="0"/>
              <a:t>กรอ. จะแจ้งวันเริ่มใช้งานระบบนี้ในการยื่นคำขออีกครั้ง (ประมาณต้นเดือน ต.ค.64)</a:t>
            </a:r>
          </a:p>
          <a:p>
            <a:pPr marL="0" indent="0">
              <a:buNone/>
            </a:pPr>
            <a:endParaRPr lang="th-TH" sz="3600" dirty="0"/>
          </a:p>
          <a:p>
            <a:pPr marL="0" indent="0">
              <a:buNone/>
            </a:pP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284094260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spect">
      <a:dk1>
        <a:sysClr val="windowText" lastClr="000000"/>
      </a:dk1>
      <a:lt1>
        <a:sysClr val="window" lastClr="FFFFFF"/>
      </a:lt1>
      <a:dk2>
        <a:srgbClr val="585753"/>
      </a:dk2>
      <a:lt2>
        <a:srgbClr val="EBDDC3"/>
      </a:lt2>
      <a:accent1>
        <a:srgbClr val="71B9E4"/>
      </a:accent1>
      <a:accent2>
        <a:srgbClr val="E25D3C"/>
      </a:accent2>
      <a:accent3>
        <a:srgbClr val="BDB59D"/>
      </a:accent3>
      <a:accent4>
        <a:srgbClr val="A5AB8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D2D995-20F0-4C14-BF62-1248AB4B484D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BB3242A4-1E6A-4E02-809C-4A24066EC0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5255AC-12AC-4323-AA35-9BAC798B66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{200C6196-C6EA-44D4-96CF-FEA3C4DF6A6B}tf67061901_win32</Template>
  <TotalTime>163</TotalTime>
  <Words>368</Words>
  <Application>Microsoft Office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Franklin Gothic Book</vt:lpstr>
      <vt:lpstr>Franklin Gothic Demi</vt:lpstr>
      <vt:lpstr>Gill Sans MT</vt:lpstr>
      <vt:lpstr>TH SarabunPSK</vt:lpstr>
      <vt:lpstr>Wingdings 2</vt:lpstr>
      <vt:lpstr>DividendVTI</vt:lpstr>
      <vt:lpstr>การฝึกอบรม  Online สอนการใช้งานระบบฐานข้อมูลห้องปฏิบัติการวิเคราะห์เอกชน</vt:lpstr>
      <vt:lpstr>หัวข้อการอบรม</vt:lpstr>
      <vt:lpstr>PowerPoint Presentation</vt:lpstr>
      <vt:lpstr>จุดประสงค์ในการพัฒนาระบบฐานข้อมูลห้องปฏิบัติการวิเคราะห์เอกชน </vt:lpstr>
      <vt:lpstr>การเชื่อมโยงข้อมูลระหว่างฐานข้อมูลห้องปฏิบัติการฯ กับหน่วยงานภายนอก</vt:lpstr>
      <vt:lpstr>System Work Flow</vt:lpstr>
      <vt:lpstr>แนะนำการลงทะเบียนผู้ใช้งานใหม่ (ต้องลงทะเบียนใหม่ทุกหน่วยงาน)</vt:lpstr>
      <vt:lpstr>Demo </vt:lpstr>
      <vt:lpstr>สิ่งที่ขอให้ห้องปฏิบัติการฯ ดำเนินการ </vt:lpstr>
      <vt:lpstr>ถาม-ตอบ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การฝึกอบรม Online สอนการใช้งานระบบฐานข้อมูลห้องปฏิบัติการวิเคราะห์เอกชน</dc:title>
  <dc:creator>Warunee Chantawiboonchai</dc:creator>
  <cp:lastModifiedBy>Warunee Chantawiboonchai</cp:lastModifiedBy>
  <cp:revision>1</cp:revision>
  <dcterms:created xsi:type="dcterms:W3CDTF">2021-08-03T02:39:13Z</dcterms:created>
  <dcterms:modified xsi:type="dcterms:W3CDTF">2021-08-03T13:55:07Z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