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4" r:id="rId7"/>
    <p:sldId id="260" r:id="rId8"/>
    <p:sldId id="261" r:id="rId9"/>
    <p:sldId id="269" r:id="rId10"/>
    <p:sldId id="265" r:id="rId11"/>
    <p:sldId id="266" r:id="rId12"/>
    <p:sldId id="267" r:id="rId13"/>
    <p:sldId id="268" r:id="rId14"/>
    <p:sldId id="262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5ECA3-8EF1-43C3-B20E-649FBEB913F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h-TH"/>
        </a:p>
      </dgm:t>
    </dgm:pt>
    <dgm:pt modelId="{0CC9480D-AD19-4258-8466-B43CCE766485}">
      <dgm:prSet/>
      <dgm:spPr/>
      <dgm:t>
        <a:bodyPr/>
        <a:lstStyle/>
        <a:p>
          <a:pPr rtl="0"/>
          <a:r>
            <a:rPr lang="th-TH" smtClean="0">
              <a:latin typeface="EucrosiaUPC" panose="02020603050405020304" pitchFamily="18" charset="-34"/>
              <a:cs typeface="EucrosiaUPC" panose="02020603050405020304" pitchFamily="18" charset="-34"/>
            </a:rPr>
            <a:t>อย่าด่วนวิจารณ์ตัดสิน</a:t>
          </a:r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87C2C0F-6F6E-4CA6-8ECC-BB9F19BC5493}" type="parTrans" cxnId="{CBBE0603-5E3A-4295-9A82-DE0D965492F0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B8395874-6099-4756-8182-D418E58EDC58}" type="sibTrans" cxnId="{CBBE0603-5E3A-4295-9A82-DE0D965492F0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DAABBBE-B181-4F84-821E-A9A1884C9EDC}">
      <dgm:prSet/>
      <dgm:spPr/>
      <dgm:t>
        <a:bodyPr/>
        <a:lstStyle/>
        <a:p>
          <a:pPr rtl="0"/>
          <a:r>
            <a:rPr lang="th-TH" smtClean="0">
              <a:latin typeface="EucrosiaUPC" panose="02020603050405020304" pitchFamily="18" charset="-34"/>
              <a:cs typeface="EucrosiaUPC" panose="02020603050405020304" pitchFamily="18" charset="-34"/>
            </a:rPr>
            <a:t>คิดนอกกรอบ</a:t>
          </a:r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263149A6-4A19-4411-A711-1C924F013B96}" type="parTrans" cxnId="{EAD11974-F245-45BD-BF86-F85DD4D85397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B8CD912-71DF-411F-9A25-5E84D8186A12}" type="sibTrans" cxnId="{EAD11974-F245-45BD-BF86-F85DD4D85397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673D3EC-6FC1-4A75-AD77-8564E3A5C3E1}">
      <dgm:prSet/>
      <dgm:spPr/>
      <dgm:t>
        <a:bodyPr/>
        <a:lstStyle/>
        <a:p>
          <a:pPr rtl="0"/>
          <a:r>
            <a:rPr lang="th-TH" smtClean="0">
              <a:latin typeface="EucrosiaUPC" panose="02020603050405020304" pitchFamily="18" charset="-34"/>
              <a:cs typeface="EucrosiaUPC" panose="02020603050405020304" pitchFamily="18" charset="-34"/>
            </a:rPr>
            <a:t>เน้นปริมาณ</a:t>
          </a:r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16E0DCB5-0E04-457E-996E-FE9C60667154}" type="parTrans" cxnId="{A71B9492-786A-4DA7-8A7F-7B6E09DDC0E1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74E95F4-0906-42ED-B451-A74F4B39B8C4}" type="sibTrans" cxnId="{A71B9492-786A-4DA7-8A7F-7B6E09DDC0E1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CEBC036-015E-4645-90E5-232C6FF798D9}">
      <dgm:prSet/>
      <dgm:spPr/>
      <dgm:t>
        <a:bodyPr/>
        <a:lstStyle/>
        <a:p>
          <a:pPr rtl="0"/>
          <a:r>
            <a:rPr lang="th-TH" smtClean="0">
              <a:latin typeface="EucrosiaUPC" panose="02020603050405020304" pitchFamily="18" charset="-34"/>
              <a:cs typeface="EucrosiaUPC" panose="02020603050405020304" pitchFamily="18" charset="-34"/>
            </a:rPr>
            <a:t>ร่วมด้วยช่วยกันปรับปรุง</a:t>
          </a:r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7F75434-CA92-4669-8F17-599B3A771C16}" type="parTrans" cxnId="{FF5C436E-53CB-4913-871F-A548400DB302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C4229B22-7F96-4622-B99A-9599BA758CA3}" type="sibTrans" cxnId="{FF5C436E-53CB-4913-871F-A548400DB302}">
      <dgm:prSet/>
      <dgm:spPr/>
      <dgm:t>
        <a:bodyPr/>
        <a:lstStyle/>
        <a:p>
          <a:endParaRPr lang="th-TH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AFF2F310-DBC8-426F-A72E-E72D9EE3D349}" type="pres">
      <dgm:prSet presAssocID="{4555ECA3-8EF1-43C3-B20E-649FBEB913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C8B3623E-0A24-4C60-8B5E-A1E687D80C97}" type="pres">
      <dgm:prSet presAssocID="{0CC9480D-AD19-4258-8466-B43CCE766485}" presName="composite" presStyleCnt="0"/>
      <dgm:spPr/>
      <dgm:t>
        <a:bodyPr/>
        <a:lstStyle/>
        <a:p>
          <a:endParaRPr lang="th-TH"/>
        </a:p>
      </dgm:t>
    </dgm:pt>
    <dgm:pt modelId="{18F8FEBD-DF90-4CAA-8AD0-3A4F1EC6E7DE}" type="pres">
      <dgm:prSet presAssocID="{0CC9480D-AD19-4258-8466-B43CCE766485}" presName="LShape" presStyleLbl="alignNode1" presStyleIdx="0" presStyleCnt="7"/>
      <dgm:spPr/>
      <dgm:t>
        <a:bodyPr/>
        <a:lstStyle/>
        <a:p>
          <a:endParaRPr lang="th-TH"/>
        </a:p>
      </dgm:t>
    </dgm:pt>
    <dgm:pt modelId="{FD8BD96B-E216-4C60-976D-E12CBA3D3354}" type="pres">
      <dgm:prSet presAssocID="{0CC9480D-AD19-4258-8466-B43CCE76648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86B8F6-29F2-402B-9BAC-33E6790A08ED}" type="pres">
      <dgm:prSet presAssocID="{0CC9480D-AD19-4258-8466-B43CCE766485}" presName="Triangle" presStyleLbl="alignNode1" presStyleIdx="1" presStyleCnt="7"/>
      <dgm:spPr/>
      <dgm:t>
        <a:bodyPr/>
        <a:lstStyle/>
        <a:p>
          <a:endParaRPr lang="th-TH"/>
        </a:p>
      </dgm:t>
    </dgm:pt>
    <dgm:pt modelId="{3CE56566-D529-45CF-9BE9-C077AC8B42A4}" type="pres">
      <dgm:prSet presAssocID="{B8395874-6099-4756-8182-D418E58EDC58}" presName="sibTrans" presStyleCnt="0"/>
      <dgm:spPr/>
      <dgm:t>
        <a:bodyPr/>
        <a:lstStyle/>
        <a:p>
          <a:endParaRPr lang="th-TH"/>
        </a:p>
      </dgm:t>
    </dgm:pt>
    <dgm:pt modelId="{FFBD8633-88AC-4D4D-9F7D-19ADEB2C90B9}" type="pres">
      <dgm:prSet presAssocID="{B8395874-6099-4756-8182-D418E58EDC58}" presName="space" presStyleCnt="0"/>
      <dgm:spPr/>
      <dgm:t>
        <a:bodyPr/>
        <a:lstStyle/>
        <a:p>
          <a:endParaRPr lang="th-TH"/>
        </a:p>
      </dgm:t>
    </dgm:pt>
    <dgm:pt modelId="{1A7C4F55-031E-4036-83CE-8AB23BA73F96}" type="pres">
      <dgm:prSet presAssocID="{4DAABBBE-B181-4F84-821E-A9A1884C9EDC}" presName="composite" presStyleCnt="0"/>
      <dgm:spPr/>
      <dgm:t>
        <a:bodyPr/>
        <a:lstStyle/>
        <a:p>
          <a:endParaRPr lang="th-TH"/>
        </a:p>
      </dgm:t>
    </dgm:pt>
    <dgm:pt modelId="{10FD4168-5DE5-4878-A938-AE308DA65976}" type="pres">
      <dgm:prSet presAssocID="{4DAABBBE-B181-4F84-821E-A9A1884C9EDC}" presName="LShape" presStyleLbl="alignNode1" presStyleIdx="2" presStyleCnt="7"/>
      <dgm:spPr/>
      <dgm:t>
        <a:bodyPr/>
        <a:lstStyle/>
        <a:p>
          <a:endParaRPr lang="th-TH"/>
        </a:p>
      </dgm:t>
    </dgm:pt>
    <dgm:pt modelId="{5F3D1C8F-F3FB-450B-8632-08B4257A952E}" type="pres">
      <dgm:prSet presAssocID="{4DAABBBE-B181-4F84-821E-A9A1884C9ED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2D8723-0EAA-4848-96D7-B6CF086ED260}" type="pres">
      <dgm:prSet presAssocID="{4DAABBBE-B181-4F84-821E-A9A1884C9EDC}" presName="Triangle" presStyleLbl="alignNode1" presStyleIdx="3" presStyleCnt="7"/>
      <dgm:spPr/>
      <dgm:t>
        <a:bodyPr/>
        <a:lstStyle/>
        <a:p>
          <a:endParaRPr lang="th-TH"/>
        </a:p>
      </dgm:t>
    </dgm:pt>
    <dgm:pt modelId="{16C63911-1D4E-4757-9FC5-DAE41FE2B7A5}" type="pres">
      <dgm:prSet presAssocID="{7B8CD912-71DF-411F-9A25-5E84D8186A12}" presName="sibTrans" presStyleCnt="0"/>
      <dgm:spPr/>
      <dgm:t>
        <a:bodyPr/>
        <a:lstStyle/>
        <a:p>
          <a:endParaRPr lang="th-TH"/>
        </a:p>
      </dgm:t>
    </dgm:pt>
    <dgm:pt modelId="{A69FE169-544E-4944-BFCE-8191A161EBF6}" type="pres">
      <dgm:prSet presAssocID="{7B8CD912-71DF-411F-9A25-5E84D8186A12}" presName="space" presStyleCnt="0"/>
      <dgm:spPr/>
      <dgm:t>
        <a:bodyPr/>
        <a:lstStyle/>
        <a:p>
          <a:endParaRPr lang="th-TH"/>
        </a:p>
      </dgm:t>
    </dgm:pt>
    <dgm:pt modelId="{A014B460-2AD2-47EB-B0FB-4A5CD9191623}" type="pres">
      <dgm:prSet presAssocID="{C673D3EC-6FC1-4A75-AD77-8564E3A5C3E1}" presName="composite" presStyleCnt="0"/>
      <dgm:spPr/>
      <dgm:t>
        <a:bodyPr/>
        <a:lstStyle/>
        <a:p>
          <a:endParaRPr lang="th-TH"/>
        </a:p>
      </dgm:t>
    </dgm:pt>
    <dgm:pt modelId="{B64BDBF2-DA82-45A6-8DEE-B65DF507754B}" type="pres">
      <dgm:prSet presAssocID="{C673D3EC-6FC1-4A75-AD77-8564E3A5C3E1}" presName="LShape" presStyleLbl="alignNode1" presStyleIdx="4" presStyleCnt="7"/>
      <dgm:spPr/>
      <dgm:t>
        <a:bodyPr/>
        <a:lstStyle/>
        <a:p>
          <a:endParaRPr lang="th-TH"/>
        </a:p>
      </dgm:t>
    </dgm:pt>
    <dgm:pt modelId="{330BC460-13FD-47EA-A863-826186C69695}" type="pres">
      <dgm:prSet presAssocID="{C673D3EC-6FC1-4A75-AD77-8564E3A5C3E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908A62-1E90-4697-8F2C-C052DD0337A0}" type="pres">
      <dgm:prSet presAssocID="{C673D3EC-6FC1-4A75-AD77-8564E3A5C3E1}" presName="Triangle" presStyleLbl="alignNode1" presStyleIdx="5" presStyleCnt="7"/>
      <dgm:spPr/>
      <dgm:t>
        <a:bodyPr/>
        <a:lstStyle/>
        <a:p>
          <a:endParaRPr lang="th-TH"/>
        </a:p>
      </dgm:t>
    </dgm:pt>
    <dgm:pt modelId="{0EB9BA63-BC13-4C51-9768-49034712D580}" type="pres">
      <dgm:prSet presAssocID="{474E95F4-0906-42ED-B451-A74F4B39B8C4}" presName="sibTrans" presStyleCnt="0"/>
      <dgm:spPr/>
      <dgm:t>
        <a:bodyPr/>
        <a:lstStyle/>
        <a:p>
          <a:endParaRPr lang="th-TH"/>
        </a:p>
      </dgm:t>
    </dgm:pt>
    <dgm:pt modelId="{9E4A1024-3EAF-49A8-8D1E-11DC0654E604}" type="pres">
      <dgm:prSet presAssocID="{474E95F4-0906-42ED-B451-A74F4B39B8C4}" presName="space" presStyleCnt="0"/>
      <dgm:spPr/>
      <dgm:t>
        <a:bodyPr/>
        <a:lstStyle/>
        <a:p>
          <a:endParaRPr lang="th-TH"/>
        </a:p>
      </dgm:t>
    </dgm:pt>
    <dgm:pt modelId="{0D5999CB-F530-4C03-883E-89110C98BB2E}" type="pres">
      <dgm:prSet presAssocID="{0CEBC036-015E-4645-90E5-232C6FF798D9}" presName="composite" presStyleCnt="0"/>
      <dgm:spPr/>
      <dgm:t>
        <a:bodyPr/>
        <a:lstStyle/>
        <a:p>
          <a:endParaRPr lang="th-TH"/>
        </a:p>
      </dgm:t>
    </dgm:pt>
    <dgm:pt modelId="{3CBB9860-795C-49FD-80B7-15F30ECD3129}" type="pres">
      <dgm:prSet presAssocID="{0CEBC036-015E-4645-90E5-232C6FF798D9}" presName="LShape" presStyleLbl="alignNode1" presStyleIdx="6" presStyleCnt="7"/>
      <dgm:spPr/>
      <dgm:t>
        <a:bodyPr/>
        <a:lstStyle/>
        <a:p>
          <a:endParaRPr lang="th-TH"/>
        </a:p>
      </dgm:t>
    </dgm:pt>
    <dgm:pt modelId="{B04257B6-2EF1-4379-8740-076E90C48D62}" type="pres">
      <dgm:prSet presAssocID="{0CEBC036-015E-4645-90E5-232C6FF798D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4541C4F-C16C-4E19-9418-021C742DF775}" type="presOf" srcId="{C673D3EC-6FC1-4A75-AD77-8564E3A5C3E1}" destId="{330BC460-13FD-47EA-A863-826186C69695}" srcOrd="0" destOrd="0" presId="urn:microsoft.com/office/officeart/2009/3/layout/StepUpProcess"/>
    <dgm:cxn modelId="{CBBE0603-5E3A-4295-9A82-DE0D965492F0}" srcId="{4555ECA3-8EF1-43C3-B20E-649FBEB913F5}" destId="{0CC9480D-AD19-4258-8466-B43CCE766485}" srcOrd="0" destOrd="0" parTransId="{C87C2C0F-6F6E-4CA6-8ECC-BB9F19BC5493}" sibTransId="{B8395874-6099-4756-8182-D418E58EDC58}"/>
    <dgm:cxn modelId="{BEA65B8B-133C-4D29-B7B9-E2366F642AF6}" type="presOf" srcId="{4DAABBBE-B181-4F84-821E-A9A1884C9EDC}" destId="{5F3D1C8F-F3FB-450B-8632-08B4257A952E}" srcOrd="0" destOrd="0" presId="urn:microsoft.com/office/officeart/2009/3/layout/StepUpProcess"/>
    <dgm:cxn modelId="{D71EE9B9-1059-4CD8-A988-DDCD87C0C5C1}" type="presOf" srcId="{4555ECA3-8EF1-43C3-B20E-649FBEB913F5}" destId="{AFF2F310-DBC8-426F-A72E-E72D9EE3D349}" srcOrd="0" destOrd="0" presId="urn:microsoft.com/office/officeart/2009/3/layout/StepUpProcess"/>
    <dgm:cxn modelId="{4448C0B9-2C4E-4441-BB78-28BAFF1DFAC0}" type="presOf" srcId="{0CC9480D-AD19-4258-8466-B43CCE766485}" destId="{FD8BD96B-E216-4C60-976D-E12CBA3D3354}" srcOrd="0" destOrd="0" presId="urn:microsoft.com/office/officeart/2009/3/layout/StepUpProcess"/>
    <dgm:cxn modelId="{F7CEAAA9-9410-4FBB-B75A-52BF49E124FA}" type="presOf" srcId="{0CEBC036-015E-4645-90E5-232C6FF798D9}" destId="{B04257B6-2EF1-4379-8740-076E90C48D62}" srcOrd="0" destOrd="0" presId="urn:microsoft.com/office/officeart/2009/3/layout/StepUpProcess"/>
    <dgm:cxn modelId="{EAD11974-F245-45BD-BF86-F85DD4D85397}" srcId="{4555ECA3-8EF1-43C3-B20E-649FBEB913F5}" destId="{4DAABBBE-B181-4F84-821E-A9A1884C9EDC}" srcOrd="1" destOrd="0" parTransId="{263149A6-4A19-4411-A711-1C924F013B96}" sibTransId="{7B8CD912-71DF-411F-9A25-5E84D8186A12}"/>
    <dgm:cxn modelId="{A71B9492-786A-4DA7-8A7F-7B6E09DDC0E1}" srcId="{4555ECA3-8EF1-43C3-B20E-649FBEB913F5}" destId="{C673D3EC-6FC1-4A75-AD77-8564E3A5C3E1}" srcOrd="2" destOrd="0" parTransId="{16E0DCB5-0E04-457E-996E-FE9C60667154}" sibTransId="{474E95F4-0906-42ED-B451-A74F4B39B8C4}"/>
    <dgm:cxn modelId="{FF5C436E-53CB-4913-871F-A548400DB302}" srcId="{4555ECA3-8EF1-43C3-B20E-649FBEB913F5}" destId="{0CEBC036-015E-4645-90E5-232C6FF798D9}" srcOrd="3" destOrd="0" parTransId="{07F75434-CA92-4669-8F17-599B3A771C16}" sibTransId="{C4229B22-7F96-4622-B99A-9599BA758CA3}"/>
    <dgm:cxn modelId="{F90ADDE9-282C-442B-8BEE-C27DFA80D1EA}" type="presParOf" srcId="{AFF2F310-DBC8-426F-A72E-E72D9EE3D349}" destId="{C8B3623E-0A24-4C60-8B5E-A1E687D80C97}" srcOrd="0" destOrd="0" presId="urn:microsoft.com/office/officeart/2009/3/layout/StepUpProcess"/>
    <dgm:cxn modelId="{2A31B2CB-F3C9-4A7C-87C2-2C46F6B85C58}" type="presParOf" srcId="{C8B3623E-0A24-4C60-8B5E-A1E687D80C97}" destId="{18F8FEBD-DF90-4CAA-8AD0-3A4F1EC6E7DE}" srcOrd="0" destOrd="0" presId="urn:microsoft.com/office/officeart/2009/3/layout/StepUpProcess"/>
    <dgm:cxn modelId="{EACFB600-DF02-4A3A-A82A-7E653E4BAD48}" type="presParOf" srcId="{C8B3623E-0A24-4C60-8B5E-A1E687D80C97}" destId="{FD8BD96B-E216-4C60-976D-E12CBA3D3354}" srcOrd="1" destOrd="0" presId="urn:microsoft.com/office/officeart/2009/3/layout/StepUpProcess"/>
    <dgm:cxn modelId="{533DC641-B77B-4370-965C-887C311AD250}" type="presParOf" srcId="{C8B3623E-0A24-4C60-8B5E-A1E687D80C97}" destId="{B686B8F6-29F2-402B-9BAC-33E6790A08ED}" srcOrd="2" destOrd="0" presId="urn:microsoft.com/office/officeart/2009/3/layout/StepUpProcess"/>
    <dgm:cxn modelId="{3C2604E6-5178-4398-A085-7C4EA8EA0C11}" type="presParOf" srcId="{AFF2F310-DBC8-426F-A72E-E72D9EE3D349}" destId="{3CE56566-D529-45CF-9BE9-C077AC8B42A4}" srcOrd="1" destOrd="0" presId="urn:microsoft.com/office/officeart/2009/3/layout/StepUpProcess"/>
    <dgm:cxn modelId="{DA5DD8E3-9D7C-4A20-9A5F-67A55670DDB9}" type="presParOf" srcId="{3CE56566-D529-45CF-9BE9-C077AC8B42A4}" destId="{FFBD8633-88AC-4D4D-9F7D-19ADEB2C90B9}" srcOrd="0" destOrd="0" presId="urn:microsoft.com/office/officeart/2009/3/layout/StepUpProcess"/>
    <dgm:cxn modelId="{24C978DF-BA90-415F-95BA-F0FC9C382739}" type="presParOf" srcId="{AFF2F310-DBC8-426F-A72E-E72D9EE3D349}" destId="{1A7C4F55-031E-4036-83CE-8AB23BA73F96}" srcOrd="2" destOrd="0" presId="urn:microsoft.com/office/officeart/2009/3/layout/StepUpProcess"/>
    <dgm:cxn modelId="{083ADD7D-0D09-4508-8D3F-9AAC28D7931C}" type="presParOf" srcId="{1A7C4F55-031E-4036-83CE-8AB23BA73F96}" destId="{10FD4168-5DE5-4878-A938-AE308DA65976}" srcOrd="0" destOrd="0" presId="urn:microsoft.com/office/officeart/2009/3/layout/StepUpProcess"/>
    <dgm:cxn modelId="{57A10182-6B61-486B-9E86-26603DBB28E9}" type="presParOf" srcId="{1A7C4F55-031E-4036-83CE-8AB23BA73F96}" destId="{5F3D1C8F-F3FB-450B-8632-08B4257A952E}" srcOrd="1" destOrd="0" presId="urn:microsoft.com/office/officeart/2009/3/layout/StepUpProcess"/>
    <dgm:cxn modelId="{F9BE2BD7-4BD8-4441-9E82-F0FCE8614EAA}" type="presParOf" srcId="{1A7C4F55-031E-4036-83CE-8AB23BA73F96}" destId="{792D8723-0EAA-4848-96D7-B6CF086ED260}" srcOrd="2" destOrd="0" presId="urn:microsoft.com/office/officeart/2009/3/layout/StepUpProcess"/>
    <dgm:cxn modelId="{90C71FB6-3490-47F5-BD6F-D9F55AF9917E}" type="presParOf" srcId="{AFF2F310-DBC8-426F-A72E-E72D9EE3D349}" destId="{16C63911-1D4E-4757-9FC5-DAE41FE2B7A5}" srcOrd="3" destOrd="0" presId="urn:microsoft.com/office/officeart/2009/3/layout/StepUpProcess"/>
    <dgm:cxn modelId="{4A2284B6-A12A-459D-9CDC-FBC95D8FC1FA}" type="presParOf" srcId="{16C63911-1D4E-4757-9FC5-DAE41FE2B7A5}" destId="{A69FE169-544E-4944-BFCE-8191A161EBF6}" srcOrd="0" destOrd="0" presId="urn:microsoft.com/office/officeart/2009/3/layout/StepUpProcess"/>
    <dgm:cxn modelId="{C91C5A94-30D5-459E-A776-B35F1BC74DAF}" type="presParOf" srcId="{AFF2F310-DBC8-426F-A72E-E72D9EE3D349}" destId="{A014B460-2AD2-47EB-B0FB-4A5CD9191623}" srcOrd="4" destOrd="0" presId="urn:microsoft.com/office/officeart/2009/3/layout/StepUpProcess"/>
    <dgm:cxn modelId="{05D944C6-293E-485A-B8AE-124E6B86A3F7}" type="presParOf" srcId="{A014B460-2AD2-47EB-B0FB-4A5CD9191623}" destId="{B64BDBF2-DA82-45A6-8DEE-B65DF507754B}" srcOrd="0" destOrd="0" presId="urn:microsoft.com/office/officeart/2009/3/layout/StepUpProcess"/>
    <dgm:cxn modelId="{9A84EA15-4163-4353-8A36-5C04FA7B28A7}" type="presParOf" srcId="{A014B460-2AD2-47EB-B0FB-4A5CD9191623}" destId="{330BC460-13FD-47EA-A863-826186C69695}" srcOrd="1" destOrd="0" presId="urn:microsoft.com/office/officeart/2009/3/layout/StepUpProcess"/>
    <dgm:cxn modelId="{2C264A4D-561D-4497-9E04-C77CAA9EC79D}" type="presParOf" srcId="{A014B460-2AD2-47EB-B0FB-4A5CD9191623}" destId="{70908A62-1E90-4697-8F2C-C052DD0337A0}" srcOrd="2" destOrd="0" presId="urn:microsoft.com/office/officeart/2009/3/layout/StepUpProcess"/>
    <dgm:cxn modelId="{FE674995-A97D-4FF6-8F24-F2CFCBAC48B1}" type="presParOf" srcId="{AFF2F310-DBC8-426F-A72E-E72D9EE3D349}" destId="{0EB9BA63-BC13-4C51-9768-49034712D580}" srcOrd="5" destOrd="0" presId="urn:microsoft.com/office/officeart/2009/3/layout/StepUpProcess"/>
    <dgm:cxn modelId="{3D45A028-DA65-42E0-9EB7-3D4885B6FEDC}" type="presParOf" srcId="{0EB9BA63-BC13-4C51-9768-49034712D580}" destId="{9E4A1024-3EAF-49A8-8D1E-11DC0654E604}" srcOrd="0" destOrd="0" presId="urn:microsoft.com/office/officeart/2009/3/layout/StepUpProcess"/>
    <dgm:cxn modelId="{4F1E4761-51F3-4D38-959D-32A29F85535B}" type="presParOf" srcId="{AFF2F310-DBC8-426F-A72E-E72D9EE3D349}" destId="{0D5999CB-F530-4C03-883E-89110C98BB2E}" srcOrd="6" destOrd="0" presId="urn:microsoft.com/office/officeart/2009/3/layout/StepUpProcess"/>
    <dgm:cxn modelId="{B666B6B5-3B14-46DC-9276-E81CF6610683}" type="presParOf" srcId="{0D5999CB-F530-4C03-883E-89110C98BB2E}" destId="{3CBB9860-795C-49FD-80B7-15F30ECD3129}" srcOrd="0" destOrd="0" presId="urn:microsoft.com/office/officeart/2009/3/layout/StepUpProcess"/>
    <dgm:cxn modelId="{372A90C0-BAD8-49DD-AF24-1C70C2A7F980}" type="presParOf" srcId="{0D5999CB-F530-4C03-883E-89110C98BB2E}" destId="{B04257B6-2EF1-4379-8740-076E90C48D6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E9EA8-9613-4523-BEB8-B061350C995E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48CF64D3-E463-4ABF-9346-B886BDF6BEB8}">
      <dgm:prSet custT="1"/>
      <dgm:spPr/>
      <dgm:t>
        <a:bodyPr/>
        <a:lstStyle/>
        <a:p>
          <a:pPr rtl="0"/>
          <a:r>
            <a: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ใช้ระดมความคิดเห็น </a:t>
          </a:r>
        </a:p>
        <a:p>
          <a:pPr rtl="0"/>
          <a:r>
            <a: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(</a:t>
          </a:r>
          <a:r>
            <a:rPr lang="en-US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Brain storming )</a:t>
          </a:r>
          <a:endParaRPr lang="th-TH" sz="3200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BD7542D-F3CA-4B14-84C2-2204A9AD3A76}" type="parTrans" cxnId="{A2EC23DB-1DEF-4AD3-B02D-4F4D3446FFE9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E6CB4B10-2CF6-4012-935B-8295EE6CEA23}" type="sibTrans" cxnId="{A2EC23DB-1DEF-4AD3-B02D-4F4D3446FFE9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2CFE709-740E-4682-898C-EFCB3A1070EC}">
      <dgm:prSet custT="1"/>
      <dgm:spPr/>
      <dgm:t>
        <a:bodyPr/>
        <a:lstStyle/>
        <a:p>
          <a:pPr rtl="0"/>
          <a:r>
            <a: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ใช้ประกอบการเรียน                 การสอน (</a:t>
          </a:r>
          <a:r>
            <a:rPr lang="en-US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Teaching) </a:t>
          </a:r>
          <a:endParaRPr lang="th-TH" sz="3200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6A8D2479-EE0A-435F-AC4A-8B370A4DFCDF}" type="parTrans" cxnId="{7B3785A9-8047-4727-A062-5165BDFAD23E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9F12BB5-AA6B-4A02-B482-F014B5682DEA}" type="sibTrans" cxnId="{7B3785A9-8047-4727-A062-5165BDFAD23E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FD64B74-7C2A-48C8-B89F-A2BC71167486}">
      <dgm:prSet custT="1"/>
      <dgm:spPr/>
      <dgm:t>
        <a:bodyPr/>
        <a:lstStyle/>
        <a:p>
          <a:pPr rtl="0"/>
          <a:r>
            <a:rPr lang="th-TH" sz="320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ใช้สรุปรายงานการประชุม (</a:t>
          </a:r>
          <a:r>
            <a:rPr lang="en-US" sz="3200" smtClean="0">
              <a:latin typeface="EucrosiaUPC" panose="02020603050405020304" pitchFamily="18" charset="-34"/>
              <a:cs typeface="EucrosiaUPC" panose="02020603050405020304" pitchFamily="18" charset="-34"/>
            </a:rPr>
            <a:t>Meeting minutes)</a:t>
          </a:r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8BC55AC6-D116-463E-8A02-A42DDBAB235C}" type="parTrans" cxnId="{0013AD41-95CC-4CE2-8F78-7D97E7CC8E15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6B7B128-B6D7-4B24-AFB6-4800DD257674}" type="sibTrans" cxnId="{0013AD41-95CC-4CE2-8F78-7D97E7CC8E15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660BC21-71F7-4512-ABC8-905786448124}">
      <dgm:prSet custT="1"/>
      <dgm:spPr/>
      <dgm:t>
        <a:bodyPr/>
        <a:lstStyle/>
        <a:p>
          <a:pPr rtl="0"/>
          <a:r>
            <a: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ใช้วางแผนโครงการ </a:t>
          </a:r>
        </a:p>
        <a:p>
          <a:pPr rtl="0"/>
          <a:r>
            <a: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(</a:t>
          </a:r>
          <a:r>
            <a:rPr lang="en-US" sz="3200" dirty="0" smtClean="0">
              <a:latin typeface="EucrosiaUPC" panose="02020603050405020304" pitchFamily="18" charset="-34"/>
              <a:cs typeface="EucrosiaUPC" panose="02020603050405020304" pitchFamily="18" charset="-34"/>
            </a:rPr>
            <a:t>Project planning)</a:t>
          </a:r>
          <a:endParaRPr lang="th-TH" sz="3200" dirty="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C1F0511-06E9-4F37-B162-BAB40A3B9C57}" type="parTrans" cxnId="{D527700F-6263-4E68-A464-4F841DE06B39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26FB5E3D-AD87-4F2F-B7A1-86EC93BAD9EF}" type="sibTrans" cxnId="{D527700F-6263-4E68-A464-4F841DE06B39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78DA4ACE-0C46-41CD-B885-69B9BA9BA273}">
      <dgm:prSet custT="1"/>
      <dgm:spPr/>
      <dgm:t>
        <a:bodyPr/>
        <a:lstStyle/>
        <a:p>
          <a:pPr rtl="0"/>
          <a:r>
            <a:rPr lang="th-TH" sz="320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ใช้ในการอบรมและบรรยายที่ต่างๆ (</a:t>
          </a:r>
          <a:r>
            <a:rPr lang="en-US" sz="3200" smtClean="0">
              <a:latin typeface="EucrosiaUPC" panose="02020603050405020304" pitchFamily="18" charset="-34"/>
              <a:cs typeface="EucrosiaUPC" panose="02020603050405020304" pitchFamily="18" charset="-34"/>
            </a:rPr>
            <a:t>Training)</a:t>
          </a:r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0C7D3207-75F4-4367-8F81-2EA993CDA245}" type="parTrans" cxnId="{1A076E29-2235-4744-BCEA-1FA1A73DA381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994853D-1F1C-4A2C-9CF7-059BA0C1D283}" type="sibTrans" cxnId="{1A076E29-2235-4744-BCEA-1FA1A73DA381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FC030007-A64E-41B6-8CD9-5B4A0FAE48B5}">
      <dgm:prSet custT="1"/>
      <dgm:spPr/>
      <dgm:t>
        <a:bodyPr/>
        <a:lstStyle/>
        <a:p>
          <a:pPr rtl="0"/>
          <a:r>
            <a:rPr lang="th-TH" sz="3200" smtClean="0">
              <a:latin typeface="EucrosiaUPC" panose="02020603050405020304" pitchFamily="18" charset="-34"/>
              <a:cs typeface="EucrosiaUPC" panose="02020603050405020304" pitchFamily="18" charset="-34"/>
            </a:rPr>
            <a:t>ใช้เก็บรวบรวมข้อมูล ความรู้ แนวคิด (</a:t>
          </a:r>
          <a:r>
            <a:rPr lang="en-US" sz="3200" smtClean="0">
              <a:latin typeface="EucrosiaUPC" panose="02020603050405020304" pitchFamily="18" charset="-34"/>
              <a:cs typeface="EucrosiaUPC" panose="02020603050405020304" pitchFamily="18" charset="-34"/>
            </a:rPr>
            <a:t>capture tacit knowledge) </a:t>
          </a:r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48E0FD65-B39C-41E2-9205-688D28E2C10A}" type="parTrans" cxnId="{528113A8-669E-43F9-9B2C-17E5D8954A71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3EF3F966-E596-4002-A1B3-F4C6A3441D48}" type="sibTrans" cxnId="{528113A8-669E-43F9-9B2C-17E5D8954A71}">
      <dgm:prSet/>
      <dgm:spPr/>
      <dgm:t>
        <a:bodyPr/>
        <a:lstStyle/>
        <a:p>
          <a:endParaRPr lang="th-TH" sz="3200">
            <a:latin typeface="EucrosiaUPC" panose="02020603050405020304" pitchFamily="18" charset="-34"/>
            <a:cs typeface="EucrosiaUPC" panose="02020603050405020304" pitchFamily="18" charset="-34"/>
          </a:endParaRPr>
        </a:p>
      </dgm:t>
    </dgm:pt>
    <dgm:pt modelId="{1324D6BD-1382-4C4D-AC78-E2634E32EC0D}" type="pres">
      <dgm:prSet presAssocID="{A21E9EA8-9613-4523-BEB8-B061350C99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B1B3992-10AC-4A7C-B915-E9212B653DF0}" type="pres">
      <dgm:prSet presAssocID="{48CF64D3-E463-4ABF-9346-B886BDF6BEB8}" presName="composite" presStyleCnt="0"/>
      <dgm:spPr/>
      <dgm:t>
        <a:bodyPr/>
        <a:lstStyle/>
        <a:p>
          <a:endParaRPr lang="th-TH"/>
        </a:p>
      </dgm:t>
    </dgm:pt>
    <dgm:pt modelId="{18182DDE-BB57-44E0-9CF7-120026A66C83}" type="pres">
      <dgm:prSet presAssocID="{48CF64D3-E463-4ABF-9346-B886BDF6BEB8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A42456-00FD-4115-A2FD-7A28F3429B38}" type="pres">
      <dgm:prSet presAssocID="{48CF64D3-E463-4ABF-9346-B886BDF6BEB8}" presName="rect2" presStyleLbl="fgImgPlace1" presStyleIdx="0" presStyleCnt="6"/>
      <dgm:spPr/>
      <dgm:t>
        <a:bodyPr/>
        <a:lstStyle/>
        <a:p>
          <a:endParaRPr lang="th-TH"/>
        </a:p>
      </dgm:t>
    </dgm:pt>
    <dgm:pt modelId="{CEAA322F-4D80-4538-8815-FEC65E6DE2DE}" type="pres">
      <dgm:prSet presAssocID="{E6CB4B10-2CF6-4012-935B-8295EE6CEA23}" presName="sibTrans" presStyleCnt="0"/>
      <dgm:spPr/>
      <dgm:t>
        <a:bodyPr/>
        <a:lstStyle/>
        <a:p>
          <a:endParaRPr lang="th-TH"/>
        </a:p>
      </dgm:t>
    </dgm:pt>
    <dgm:pt modelId="{3B01A293-0D80-4221-82B0-79DCD4A4C070}" type="pres">
      <dgm:prSet presAssocID="{72CFE709-740E-4682-898C-EFCB3A1070EC}" presName="composite" presStyleCnt="0"/>
      <dgm:spPr/>
      <dgm:t>
        <a:bodyPr/>
        <a:lstStyle/>
        <a:p>
          <a:endParaRPr lang="th-TH"/>
        </a:p>
      </dgm:t>
    </dgm:pt>
    <dgm:pt modelId="{3DF12FD2-7992-4086-B651-6428357F083E}" type="pres">
      <dgm:prSet presAssocID="{72CFE709-740E-4682-898C-EFCB3A1070E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1176BE-C70B-4939-9A6E-01EF247CE8A9}" type="pres">
      <dgm:prSet presAssocID="{72CFE709-740E-4682-898C-EFCB3A1070EC}" presName="rect2" presStyleLbl="fgImgPlace1" presStyleIdx="1" presStyleCnt="6"/>
      <dgm:spPr/>
      <dgm:t>
        <a:bodyPr/>
        <a:lstStyle/>
        <a:p>
          <a:endParaRPr lang="th-TH"/>
        </a:p>
      </dgm:t>
    </dgm:pt>
    <dgm:pt modelId="{432B9A1D-427D-4E45-9155-0E108675C148}" type="pres">
      <dgm:prSet presAssocID="{39F12BB5-AA6B-4A02-B482-F014B5682DEA}" presName="sibTrans" presStyleCnt="0"/>
      <dgm:spPr/>
      <dgm:t>
        <a:bodyPr/>
        <a:lstStyle/>
        <a:p>
          <a:endParaRPr lang="th-TH"/>
        </a:p>
      </dgm:t>
    </dgm:pt>
    <dgm:pt modelId="{0CCD6ADB-1513-44A8-B959-464D818CE763}" type="pres">
      <dgm:prSet presAssocID="{3FD64B74-7C2A-48C8-B89F-A2BC71167486}" presName="composite" presStyleCnt="0"/>
      <dgm:spPr/>
      <dgm:t>
        <a:bodyPr/>
        <a:lstStyle/>
        <a:p>
          <a:endParaRPr lang="th-TH"/>
        </a:p>
      </dgm:t>
    </dgm:pt>
    <dgm:pt modelId="{E609F9A6-AB92-48B0-B8D0-0EBCF8E94FA0}" type="pres">
      <dgm:prSet presAssocID="{3FD64B74-7C2A-48C8-B89F-A2BC7116748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0BE236-3E5B-46E0-BB23-AEC7CDF90B93}" type="pres">
      <dgm:prSet presAssocID="{3FD64B74-7C2A-48C8-B89F-A2BC71167486}" presName="rect2" presStyleLbl="fgImgPlace1" presStyleIdx="2" presStyleCnt="6"/>
      <dgm:spPr/>
      <dgm:t>
        <a:bodyPr/>
        <a:lstStyle/>
        <a:p>
          <a:endParaRPr lang="th-TH"/>
        </a:p>
      </dgm:t>
    </dgm:pt>
    <dgm:pt modelId="{6C641E22-3F08-47E7-8250-119C6CE286F0}" type="pres">
      <dgm:prSet presAssocID="{76B7B128-B6D7-4B24-AFB6-4800DD257674}" presName="sibTrans" presStyleCnt="0"/>
      <dgm:spPr/>
      <dgm:t>
        <a:bodyPr/>
        <a:lstStyle/>
        <a:p>
          <a:endParaRPr lang="th-TH"/>
        </a:p>
      </dgm:t>
    </dgm:pt>
    <dgm:pt modelId="{0713C182-CD12-435A-BB45-354D18BF134F}" type="pres">
      <dgm:prSet presAssocID="{0660BC21-71F7-4512-ABC8-905786448124}" presName="composite" presStyleCnt="0"/>
      <dgm:spPr/>
      <dgm:t>
        <a:bodyPr/>
        <a:lstStyle/>
        <a:p>
          <a:endParaRPr lang="th-TH"/>
        </a:p>
      </dgm:t>
    </dgm:pt>
    <dgm:pt modelId="{0FF696BD-25FE-4805-B57D-A46452D27260}" type="pres">
      <dgm:prSet presAssocID="{0660BC21-71F7-4512-ABC8-905786448124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86CB3E-8428-46B9-B567-9979C090B6C8}" type="pres">
      <dgm:prSet presAssocID="{0660BC21-71F7-4512-ABC8-905786448124}" presName="rect2" presStyleLbl="fgImgPlace1" presStyleIdx="3" presStyleCnt="6"/>
      <dgm:spPr/>
      <dgm:t>
        <a:bodyPr/>
        <a:lstStyle/>
        <a:p>
          <a:endParaRPr lang="th-TH"/>
        </a:p>
      </dgm:t>
    </dgm:pt>
    <dgm:pt modelId="{C277594A-C151-491B-814E-FF466A21E624}" type="pres">
      <dgm:prSet presAssocID="{26FB5E3D-AD87-4F2F-B7A1-86EC93BAD9EF}" presName="sibTrans" presStyleCnt="0"/>
      <dgm:spPr/>
      <dgm:t>
        <a:bodyPr/>
        <a:lstStyle/>
        <a:p>
          <a:endParaRPr lang="th-TH"/>
        </a:p>
      </dgm:t>
    </dgm:pt>
    <dgm:pt modelId="{4AB24408-6347-4290-A9A1-037E4D4877B5}" type="pres">
      <dgm:prSet presAssocID="{78DA4ACE-0C46-41CD-B885-69B9BA9BA273}" presName="composite" presStyleCnt="0"/>
      <dgm:spPr/>
      <dgm:t>
        <a:bodyPr/>
        <a:lstStyle/>
        <a:p>
          <a:endParaRPr lang="th-TH"/>
        </a:p>
      </dgm:t>
    </dgm:pt>
    <dgm:pt modelId="{D287B9E6-6861-4750-B7ED-6973D7813B7C}" type="pres">
      <dgm:prSet presAssocID="{78DA4ACE-0C46-41CD-B885-69B9BA9BA273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17C744-402B-4DEA-9706-9986E4F6FDD3}" type="pres">
      <dgm:prSet presAssocID="{78DA4ACE-0C46-41CD-B885-69B9BA9BA273}" presName="rect2" presStyleLbl="fgImgPlace1" presStyleIdx="4" presStyleCnt="6"/>
      <dgm:spPr/>
      <dgm:t>
        <a:bodyPr/>
        <a:lstStyle/>
        <a:p>
          <a:endParaRPr lang="th-TH"/>
        </a:p>
      </dgm:t>
    </dgm:pt>
    <dgm:pt modelId="{14322959-6C0C-483A-B9C0-3ED7F0D98132}" type="pres">
      <dgm:prSet presAssocID="{F994853D-1F1C-4A2C-9CF7-059BA0C1D283}" presName="sibTrans" presStyleCnt="0"/>
      <dgm:spPr/>
      <dgm:t>
        <a:bodyPr/>
        <a:lstStyle/>
        <a:p>
          <a:endParaRPr lang="th-TH"/>
        </a:p>
      </dgm:t>
    </dgm:pt>
    <dgm:pt modelId="{90945508-4F63-4271-A83B-113D6CD4693B}" type="pres">
      <dgm:prSet presAssocID="{FC030007-A64E-41B6-8CD9-5B4A0FAE48B5}" presName="composite" presStyleCnt="0"/>
      <dgm:spPr/>
      <dgm:t>
        <a:bodyPr/>
        <a:lstStyle/>
        <a:p>
          <a:endParaRPr lang="th-TH"/>
        </a:p>
      </dgm:t>
    </dgm:pt>
    <dgm:pt modelId="{2A9636C7-676C-4B36-AFFE-EAAA9644F964}" type="pres">
      <dgm:prSet presAssocID="{FC030007-A64E-41B6-8CD9-5B4A0FAE48B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61D056-22BD-4BF7-A7AF-5331FD69A06D}" type="pres">
      <dgm:prSet presAssocID="{FC030007-A64E-41B6-8CD9-5B4A0FAE48B5}" presName="rect2" presStyleLbl="fgImgPlace1" presStyleIdx="5" presStyleCnt="6"/>
      <dgm:spPr/>
      <dgm:t>
        <a:bodyPr/>
        <a:lstStyle/>
        <a:p>
          <a:endParaRPr lang="th-TH"/>
        </a:p>
      </dgm:t>
    </dgm:pt>
  </dgm:ptLst>
  <dgm:cxnLst>
    <dgm:cxn modelId="{C4512879-0592-431E-8C90-7F3985B9C4A5}" type="presOf" srcId="{0660BC21-71F7-4512-ABC8-905786448124}" destId="{0FF696BD-25FE-4805-B57D-A46452D27260}" srcOrd="0" destOrd="0" presId="urn:microsoft.com/office/officeart/2008/layout/PictureStrips"/>
    <dgm:cxn modelId="{5DF4CF62-EAAB-4D76-BABD-71712A90EFBD}" type="presOf" srcId="{72CFE709-740E-4682-898C-EFCB3A1070EC}" destId="{3DF12FD2-7992-4086-B651-6428357F083E}" srcOrd="0" destOrd="0" presId="urn:microsoft.com/office/officeart/2008/layout/PictureStrips"/>
    <dgm:cxn modelId="{AA7FC32C-EE80-4360-9039-6BBB1A4CDD2B}" type="presOf" srcId="{48CF64D3-E463-4ABF-9346-B886BDF6BEB8}" destId="{18182DDE-BB57-44E0-9CF7-120026A66C83}" srcOrd="0" destOrd="0" presId="urn:microsoft.com/office/officeart/2008/layout/PictureStrips"/>
    <dgm:cxn modelId="{D527700F-6263-4E68-A464-4F841DE06B39}" srcId="{A21E9EA8-9613-4523-BEB8-B061350C995E}" destId="{0660BC21-71F7-4512-ABC8-905786448124}" srcOrd="3" destOrd="0" parTransId="{FC1F0511-06E9-4F37-B162-BAB40A3B9C57}" sibTransId="{26FB5E3D-AD87-4F2F-B7A1-86EC93BAD9EF}"/>
    <dgm:cxn modelId="{0013AD41-95CC-4CE2-8F78-7D97E7CC8E15}" srcId="{A21E9EA8-9613-4523-BEB8-B061350C995E}" destId="{3FD64B74-7C2A-48C8-B89F-A2BC71167486}" srcOrd="2" destOrd="0" parTransId="{8BC55AC6-D116-463E-8A02-A42DDBAB235C}" sibTransId="{76B7B128-B6D7-4B24-AFB6-4800DD257674}"/>
    <dgm:cxn modelId="{A2EC23DB-1DEF-4AD3-B02D-4F4D3446FFE9}" srcId="{A21E9EA8-9613-4523-BEB8-B061350C995E}" destId="{48CF64D3-E463-4ABF-9346-B886BDF6BEB8}" srcOrd="0" destOrd="0" parTransId="{6BD7542D-F3CA-4B14-84C2-2204A9AD3A76}" sibTransId="{E6CB4B10-2CF6-4012-935B-8295EE6CEA23}"/>
    <dgm:cxn modelId="{7589777C-955C-47EF-ADC2-DDA94C0760A6}" type="presOf" srcId="{FC030007-A64E-41B6-8CD9-5B4A0FAE48B5}" destId="{2A9636C7-676C-4B36-AFFE-EAAA9644F964}" srcOrd="0" destOrd="0" presId="urn:microsoft.com/office/officeart/2008/layout/PictureStrips"/>
    <dgm:cxn modelId="{02ED2F87-F837-41DA-8116-D4AC05418E81}" type="presOf" srcId="{3FD64B74-7C2A-48C8-B89F-A2BC71167486}" destId="{E609F9A6-AB92-48B0-B8D0-0EBCF8E94FA0}" srcOrd="0" destOrd="0" presId="urn:microsoft.com/office/officeart/2008/layout/PictureStrips"/>
    <dgm:cxn modelId="{1A076E29-2235-4744-BCEA-1FA1A73DA381}" srcId="{A21E9EA8-9613-4523-BEB8-B061350C995E}" destId="{78DA4ACE-0C46-41CD-B885-69B9BA9BA273}" srcOrd="4" destOrd="0" parTransId="{0C7D3207-75F4-4367-8F81-2EA993CDA245}" sibTransId="{F994853D-1F1C-4A2C-9CF7-059BA0C1D283}"/>
    <dgm:cxn modelId="{528113A8-669E-43F9-9B2C-17E5D8954A71}" srcId="{A21E9EA8-9613-4523-BEB8-B061350C995E}" destId="{FC030007-A64E-41B6-8CD9-5B4A0FAE48B5}" srcOrd="5" destOrd="0" parTransId="{48E0FD65-B39C-41E2-9205-688D28E2C10A}" sibTransId="{3EF3F966-E596-4002-A1B3-F4C6A3441D48}"/>
    <dgm:cxn modelId="{3E2C1ECB-9F5B-481C-B31C-CF0055CBDDED}" type="presOf" srcId="{78DA4ACE-0C46-41CD-B885-69B9BA9BA273}" destId="{D287B9E6-6861-4750-B7ED-6973D7813B7C}" srcOrd="0" destOrd="0" presId="urn:microsoft.com/office/officeart/2008/layout/PictureStrips"/>
    <dgm:cxn modelId="{7B3785A9-8047-4727-A062-5165BDFAD23E}" srcId="{A21E9EA8-9613-4523-BEB8-B061350C995E}" destId="{72CFE709-740E-4682-898C-EFCB3A1070EC}" srcOrd="1" destOrd="0" parTransId="{6A8D2479-EE0A-435F-AC4A-8B370A4DFCDF}" sibTransId="{39F12BB5-AA6B-4A02-B482-F014B5682DEA}"/>
    <dgm:cxn modelId="{3041852D-6C62-4708-BA15-E2E372425937}" type="presOf" srcId="{A21E9EA8-9613-4523-BEB8-B061350C995E}" destId="{1324D6BD-1382-4C4D-AC78-E2634E32EC0D}" srcOrd="0" destOrd="0" presId="urn:microsoft.com/office/officeart/2008/layout/PictureStrips"/>
    <dgm:cxn modelId="{6619A852-8BB4-40FE-94CC-9D391AA82E23}" type="presParOf" srcId="{1324D6BD-1382-4C4D-AC78-E2634E32EC0D}" destId="{3B1B3992-10AC-4A7C-B915-E9212B653DF0}" srcOrd="0" destOrd="0" presId="urn:microsoft.com/office/officeart/2008/layout/PictureStrips"/>
    <dgm:cxn modelId="{C4924D9C-6578-48C5-9DDD-C6BAF6086CA6}" type="presParOf" srcId="{3B1B3992-10AC-4A7C-B915-E9212B653DF0}" destId="{18182DDE-BB57-44E0-9CF7-120026A66C83}" srcOrd="0" destOrd="0" presId="urn:microsoft.com/office/officeart/2008/layout/PictureStrips"/>
    <dgm:cxn modelId="{A8F8D458-A17C-4B63-B70B-BB5D313DCD16}" type="presParOf" srcId="{3B1B3992-10AC-4A7C-B915-E9212B653DF0}" destId="{6EA42456-00FD-4115-A2FD-7A28F3429B38}" srcOrd="1" destOrd="0" presId="urn:microsoft.com/office/officeart/2008/layout/PictureStrips"/>
    <dgm:cxn modelId="{B8A0D672-E845-4678-906D-9534E1BB6533}" type="presParOf" srcId="{1324D6BD-1382-4C4D-AC78-E2634E32EC0D}" destId="{CEAA322F-4D80-4538-8815-FEC65E6DE2DE}" srcOrd="1" destOrd="0" presId="urn:microsoft.com/office/officeart/2008/layout/PictureStrips"/>
    <dgm:cxn modelId="{D446389C-63B5-4A8C-B734-2327C7DC0365}" type="presParOf" srcId="{1324D6BD-1382-4C4D-AC78-E2634E32EC0D}" destId="{3B01A293-0D80-4221-82B0-79DCD4A4C070}" srcOrd="2" destOrd="0" presId="urn:microsoft.com/office/officeart/2008/layout/PictureStrips"/>
    <dgm:cxn modelId="{CCD24834-71C7-4AE8-894B-9F719D7E17BD}" type="presParOf" srcId="{3B01A293-0D80-4221-82B0-79DCD4A4C070}" destId="{3DF12FD2-7992-4086-B651-6428357F083E}" srcOrd="0" destOrd="0" presId="urn:microsoft.com/office/officeart/2008/layout/PictureStrips"/>
    <dgm:cxn modelId="{32D9483F-F5F9-48C1-A109-3EBC195B57AF}" type="presParOf" srcId="{3B01A293-0D80-4221-82B0-79DCD4A4C070}" destId="{E21176BE-C70B-4939-9A6E-01EF247CE8A9}" srcOrd="1" destOrd="0" presId="urn:microsoft.com/office/officeart/2008/layout/PictureStrips"/>
    <dgm:cxn modelId="{7E1C4CF6-6466-4FD3-A015-3163C7454E75}" type="presParOf" srcId="{1324D6BD-1382-4C4D-AC78-E2634E32EC0D}" destId="{432B9A1D-427D-4E45-9155-0E108675C148}" srcOrd="3" destOrd="0" presId="urn:microsoft.com/office/officeart/2008/layout/PictureStrips"/>
    <dgm:cxn modelId="{1F265195-7D9A-47FB-95E2-6F2B103FBA38}" type="presParOf" srcId="{1324D6BD-1382-4C4D-AC78-E2634E32EC0D}" destId="{0CCD6ADB-1513-44A8-B959-464D818CE763}" srcOrd="4" destOrd="0" presId="urn:microsoft.com/office/officeart/2008/layout/PictureStrips"/>
    <dgm:cxn modelId="{19694EEA-06CF-48D1-969B-050778F563B6}" type="presParOf" srcId="{0CCD6ADB-1513-44A8-B959-464D818CE763}" destId="{E609F9A6-AB92-48B0-B8D0-0EBCF8E94FA0}" srcOrd="0" destOrd="0" presId="urn:microsoft.com/office/officeart/2008/layout/PictureStrips"/>
    <dgm:cxn modelId="{726888FF-40B5-4DD0-BF27-E34E78ADA140}" type="presParOf" srcId="{0CCD6ADB-1513-44A8-B959-464D818CE763}" destId="{E00BE236-3E5B-46E0-BB23-AEC7CDF90B93}" srcOrd="1" destOrd="0" presId="urn:microsoft.com/office/officeart/2008/layout/PictureStrips"/>
    <dgm:cxn modelId="{44A0AB46-0922-4C22-8875-497BEC76A3FA}" type="presParOf" srcId="{1324D6BD-1382-4C4D-AC78-E2634E32EC0D}" destId="{6C641E22-3F08-47E7-8250-119C6CE286F0}" srcOrd="5" destOrd="0" presId="urn:microsoft.com/office/officeart/2008/layout/PictureStrips"/>
    <dgm:cxn modelId="{0A63BAC7-3005-4029-838B-32661F321B9E}" type="presParOf" srcId="{1324D6BD-1382-4C4D-AC78-E2634E32EC0D}" destId="{0713C182-CD12-435A-BB45-354D18BF134F}" srcOrd="6" destOrd="0" presId="urn:microsoft.com/office/officeart/2008/layout/PictureStrips"/>
    <dgm:cxn modelId="{40F02EF6-F3C4-48DF-ABBD-30F9140FF7CE}" type="presParOf" srcId="{0713C182-CD12-435A-BB45-354D18BF134F}" destId="{0FF696BD-25FE-4805-B57D-A46452D27260}" srcOrd="0" destOrd="0" presId="urn:microsoft.com/office/officeart/2008/layout/PictureStrips"/>
    <dgm:cxn modelId="{59910A47-2A41-4C98-B950-65CC0E9ECB3B}" type="presParOf" srcId="{0713C182-CD12-435A-BB45-354D18BF134F}" destId="{0086CB3E-8428-46B9-B567-9979C090B6C8}" srcOrd="1" destOrd="0" presId="urn:microsoft.com/office/officeart/2008/layout/PictureStrips"/>
    <dgm:cxn modelId="{715F0DA1-52ED-406B-8DBC-CDD2CD4FC83B}" type="presParOf" srcId="{1324D6BD-1382-4C4D-AC78-E2634E32EC0D}" destId="{C277594A-C151-491B-814E-FF466A21E624}" srcOrd="7" destOrd="0" presId="urn:microsoft.com/office/officeart/2008/layout/PictureStrips"/>
    <dgm:cxn modelId="{D0BFF117-AF45-48C1-9320-4216DBC50F60}" type="presParOf" srcId="{1324D6BD-1382-4C4D-AC78-E2634E32EC0D}" destId="{4AB24408-6347-4290-A9A1-037E4D4877B5}" srcOrd="8" destOrd="0" presId="urn:microsoft.com/office/officeart/2008/layout/PictureStrips"/>
    <dgm:cxn modelId="{1B10CF06-268B-4A79-8DA9-EE692838A850}" type="presParOf" srcId="{4AB24408-6347-4290-A9A1-037E4D4877B5}" destId="{D287B9E6-6861-4750-B7ED-6973D7813B7C}" srcOrd="0" destOrd="0" presId="urn:microsoft.com/office/officeart/2008/layout/PictureStrips"/>
    <dgm:cxn modelId="{EC8AE4DB-9D22-4A9F-A3D2-226E43536F44}" type="presParOf" srcId="{4AB24408-6347-4290-A9A1-037E4D4877B5}" destId="{4917C744-402B-4DEA-9706-9986E4F6FDD3}" srcOrd="1" destOrd="0" presId="urn:microsoft.com/office/officeart/2008/layout/PictureStrips"/>
    <dgm:cxn modelId="{E002F2E7-382E-4840-9693-11CD7F9029D0}" type="presParOf" srcId="{1324D6BD-1382-4C4D-AC78-E2634E32EC0D}" destId="{14322959-6C0C-483A-B9C0-3ED7F0D98132}" srcOrd="9" destOrd="0" presId="urn:microsoft.com/office/officeart/2008/layout/PictureStrips"/>
    <dgm:cxn modelId="{C127FF5B-FBE3-400F-A17A-72A13DDCA75C}" type="presParOf" srcId="{1324D6BD-1382-4C4D-AC78-E2634E32EC0D}" destId="{90945508-4F63-4271-A83B-113D6CD4693B}" srcOrd="10" destOrd="0" presId="urn:microsoft.com/office/officeart/2008/layout/PictureStrips"/>
    <dgm:cxn modelId="{E12A50B1-2E54-43FC-9F56-CE506E53AA56}" type="presParOf" srcId="{90945508-4F63-4271-A83B-113D6CD4693B}" destId="{2A9636C7-676C-4B36-AFFE-EAAA9644F964}" srcOrd="0" destOrd="0" presId="urn:microsoft.com/office/officeart/2008/layout/PictureStrips"/>
    <dgm:cxn modelId="{2A0941B5-4691-48A6-8B4A-6033C99196C7}" type="presParOf" srcId="{90945508-4F63-4271-A83B-113D6CD4693B}" destId="{E161D056-22BD-4BF7-A7AF-5331FD69A06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1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773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75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73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6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66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0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148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1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8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C474-B56A-498A-B257-C756C96A8D8C}" type="datetimeFigureOut">
              <a:rPr lang="th-TH" smtClean="0"/>
              <a:t>30/03/58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2731-52E0-44A4-8B1D-59C8A48E31F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029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2950"/>
            <a:ext cx="10458450" cy="21336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72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แผนผังความคิดพิชิตงาน (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Map)</a:t>
            </a:r>
            <a:endParaRPr lang="th-TH" sz="72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0" y="4186238"/>
            <a:ext cx="9715500" cy="2671762"/>
          </a:xfrm>
        </p:spPr>
        <p:txBody>
          <a:bodyPr>
            <a:noAutofit/>
          </a:bodyPr>
          <a:lstStyle/>
          <a:p>
            <a:pPr algn="l"/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ข้อมูลจากการเข้ารับการฝึกอบรมหลักสูตร ผังความคิดพิชิตงาน (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Mind Map) </a:t>
            </a:r>
            <a:endParaRPr lang="th-TH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l"/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ในวันที่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21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มกราคม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2558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ณ โรงแรมปทุมวัน ปริ๊นเซส กรุงเทพมหานคร</a:t>
            </a:r>
            <a:endParaRPr lang="th-TH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algn="l"/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โดย นางสาวธนิตา ทองเงา</a:t>
            </a:r>
          </a:p>
          <a:p>
            <a:pPr algn="l"/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วิศวกรชำนาญ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 ปฏิบัติหน้าที่สำนักงานบริหารยุทธศาสตร์</a:t>
            </a:r>
            <a:endParaRPr lang="th-TH" sz="32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ujongrak.com/mindmap_prize_2011/mindmap_utw_12y_1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6" y="114299"/>
            <a:ext cx="9525000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ujongrak.com/mindmap_prize_2011/mindmap_utw_12y_5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0" y="0"/>
            <a:ext cx="9525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rujongrak.com/mindmap_prize_2012/2_12thanaporn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168442"/>
            <a:ext cx="9023683" cy="6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rujongrak.com/mindmap_prize_2012/3_12apisara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48" y="231924"/>
            <a:ext cx="8815137" cy="63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02987"/>
            <a:ext cx="5753101" cy="90191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54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เทคนิคใน</a:t>
            </a:r>
            <a:r>
              <a:rPr lang="th-TH" sz="54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การทำ </a:t>
            </a:r>
            <a:r>
              <a:rPr lang="en-US" sz="54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Map</a:t>
            </a:r>
            <a:endParaRPr lang="th-TH" sz="54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4900"/>
            <a:ext cx="11282147" cy="5619749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ให้ลองคิดด้านลบ แล้วหาทางป้องกัน (คล้ายๆการประเมินความเสี่ยง)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เช่น ถ้าต้องการจะทำให้ยอดขายของบริษัทสูงขึ้น หากเราคิดแบบนี้ตรงๆ เลย เรามักจะคิดไม่ออก ให้ลองคิดกลับด้าน เป็น ทำยังไงให้บริษัทล้มละลาย แล้วไอเดียจะพรั่งพรูเอง จากนั้นค่อยหาทางป้องกันไม่ให้สิ่งเหล่านั้นเกิดขึ้นอีกที เป็นต้น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ให้คิดแบบ </a:t>
            </a:r>
            <a:r>
              <a:rPr lang="en-US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Backward Thinking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ลองเปลี่ยนจากเดิมที่คิดเหตุหาผล =&gt; ผลไปหาเหตุ ดูบ้าง หรือคิดในทางลบก่อนแล้วค่อยกลับใสคิดทางบวก เพื่อไม่ให้เกิดการจำกัดความคิด</a:t>
            </a:r>
          </a:p>
          <a:p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ใช้ </a:t>
            </a:r>
            <a:r>
              <a:rPr lang="en-US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อันนึง เชื่อมต่อไปยัง </a:t>
            </a:r>
            <a:r>
              <a:rPr lang="en-US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อันต่อไปเรื่อยๆ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เวลาเจอไอเดียเจ๋งๆ หรือสื่งที่ต้องการ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Explore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เพิ่ม จากการวาด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อันแรก ให้ลองวาด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ของสิ่งนั้นดูเป็น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อันใหม่</a:t>
            </a:r>
          </a:p>
          <a:p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ดูตัวอย่าง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คนอื่นเยอะๆ จะได้ไอเดียในการทำเอง</a:t>
            </a:r>
          </a:p>
          <a:p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ยิ่งอ่านเยอะ รู้เยอะ จะยิ่งมีคลังความคิดเอาไว้เชื่อมโยงได้มากขึ้น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5330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0858500" cy="132556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60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เทคนิคการระดมความคิดเห็น (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Brain storming )</a:t>
            </a:r>
            <a:endParaRPr lang="th-TH" sz="60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53657"/>
              </p:ext>
            </p:extLst>
          </p:nvPr>
        </p:nvGraphicFramePr>
        <p:xfrm>
          <a:off x="838199" y="1825625"/>
          <a:ext cx="108715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2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5156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72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ประโยชน์ของ 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</a:t>
            </a:r>
            <a:endParaRPr lang="th-TH" sz="72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74866"/>
              </p:ext>
            </p:extLst>
          </p:nvPr>
        </p:nvGraphicFramePr>
        <p:xfrm>
          <a:off x="-857250" y="1325563"/>
          <a:ext cx="12039600" cy="477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3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701d59276e9340c5b4d-ba88e5c92710a8d62fc2e3a3b5f53bbb.r7.cf2.rackcdn.com/images/support/gallery/business%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8" y="-109775"/>
            <a:ext cx="8898909" cy="66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665149.r49.cf2.rackcdn.com/images/support/gallery/galleryimages/maps/Mis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3" y="252249"/>
            <a:ext cx="10817489" cy="61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49225"/>
            <a:ext cx="49149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66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คือ</a:t>
            </a:r>
            <a:r>
              <a:rPr lang="th-TH" sz="66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อะไร</a:t>
            </a:r>
            <a:endParaRPr lang="th-TH" sz="66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0826"/>
            <a:ext cx="6762750" cy="5168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เครื่องมือในการจดบันทึกที่ใช้สมองสองซีกอย่างเต็มที่ 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 คิดค้นโดยชาวอังกฤษชื่อ 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Tony </a:t>
            </a:r>
            <a:r>
              <a:rPr lang="en-US" sz="3200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Buzan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ซึ่งเค้าว่าเครื่องมือนี้ คือ 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“ภาษาของสมอง” เป็นวิธีเดียวกับที่สมองคิด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 ใช้ได้ทั้งการนำข้อมูลเข้า (จดบันทึก) และออกจากสมอง (ระดมสมอง แสดงความคิด)</a:t>
            </a: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มีลักษณะสำคัญคือ 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มีการเชื่อมโยง จากไอเดียหลักตรงกลาง แตกกิ่งออกไปเรื่อยๆ</a:t>
            </a: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ประกอบไปด้วย “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คำสำคัญ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” และ “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รูปภาพ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” โดยองค์ประกอบเหล่านี้มีการ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เชื่อมโยง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ถึงกันด้วย “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เส้น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” และมีการกระตุ้นด้วยการใช้ “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สี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”</a:t>
            </a: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12738"/>
            <a:ext cx="4548674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 </a:t>
            </a:r>
            <a:r>
              <a:rPr lang="th-TH" sz="54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มี</a:t>
            </a:r>
            <a:r>
              <a:rPr lang="th-TH" sz="54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ประโยชน์อย่างไร?</a:t>
            </a:r>
            <a:endParaRPr lang="th-TH" sz="54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เห็น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ภาพรวม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ของสิ่งต่างๆ</a:t>
            </a:r>
          </a:p>
          <a:p>
            <a:pPr fontAlgn="base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จำสิ่งต่างๆได้ดีขึ้น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 (เพราะสมองทำการเขื่อมโยงสิ่งที่เราต้องการจำ เมื่อมีการเชื่อมโยงจะทำให้จำได้แม่นขึ้น)</a:t>
            </a: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สามารถ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ค้นพบไอเดียใหม่ๆ</a:t>
            </a: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หาข้อบกพร่อง/จุดอ่อน</a:t>
            </a: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วางแผนการ</a:t>
            </a: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ทำงาน จัดลำดับ 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Presentation 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ผลงาน / 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Story </a:t>
            </a:r>
            <a:r>
              <a:rPr lang="en-US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Board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ช่วยตัดสินใจ</a:t>
            </a:r>
          </a:p>
          <a:p>
            <a:pPr fontAlgn="base"/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คิด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ได้อย่างเป็นระบบ คิดครบ</a:t>
            </a:r>
          </a:p>
          <a:p>
            <a:pPr fontAlgn="base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จด/สรุป สิ่งที่ต้องการเรียนรู้ได้ในรูปแบบที่รวดเร็ว / ทบทวนได้ง่าย</a:t>
            </a:r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การช่วยเรื่องของ 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Stakeholder Mapping / Networking / Connection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8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4950"/>
            <a:ext cx="10515600" cy="6223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4800" b="1" dirty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เทคนิคการ</a:t>
            </a:r>
            <a:r>
              <a:rPr lang="th-TH" sz="48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ทำ 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</a:t>
            </a:r>
            <a:endParaRPr lang="th-TH" sz="48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079500"/>
            <a:ext cx="11061700" cy="5414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เตรียม</a:t>
            </a:r>
            <a:r>
              <a:rPr lang="th-TH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กระดาษเปล่า </a:t>
            </a:r>
            <a:r>
              <a:rPr lang="th-TH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แบบ</a:t>
            </a:r>
            <a:r>
              <a:rPr lang="th-TH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ไม่มีเส้น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 และให้วางในแนวนอน เพราะเส้นจะทำให้เกิดการตีกรอบ/กั้น</a:t>
            </a:r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ความคิด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เตรียม</a:t>
            </a:r>
            <a:r>
              <a:rPr lang="th-TH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ปากกาสีสวยๆ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เพราะสีจะ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ช่วยกระตุ้นความคิด</a:t>
            </a:r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ได้</a:t>
            </a:r>
          </a:p>
          <a:p>
            <a:pPr fontAlgn="base"/>
            <a:r>
              <a:rPr lang="th-TH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วาด</a:t>
            </a:r>
            <a:r>
              <a:rPr lang="th-TH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ภาพหรือเขียนหัวข้อหลักที่ต้องการจะคิด (</a:t>
            </a:r>
            <a:r>
              <a:rPr lang="en-US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Central Idea)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ตรงกลาง</a:t>
            </a:r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หน้ากระดาษ 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พยายาม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อย่าล้อมกรอบ ซึ่งจะไปปิดกั้นความคิด (สมองจะมองกรอบว่าเป็นการสรุป เสร็จสิ้นแล้ว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</a:p>
          <a:p>
            <a:pPr fontAlgn="base"/>
            <a:r>
              <a:rPr lang="th-TH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วาด</a:t>
            </a:r>
            <a:r>
              <a:rPr lang="th-TH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กิ่งใหญ่ แตกแขนงออกมาจากภาพตรงกลาง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ซึ่งกิ่งใหญ่นี้จะเป็นตัวแทนของหัวข้อหลักที่เกี่ยวกับ 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Central Idea 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ตรงกลาง โดย</a:t>
            </a:r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ที่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แรกเริ่ม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ยังไม่ต้องคิดมากกว่าจะแตกกิ่งอะไรดี จะถูกหรือไม่ ให้ใช้หลักการ </a:t>
            </a:r>
            <a:r>
              <a:rPr lang="en-US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Brainstorming 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คือ ให้พยายามคิดออกมาเยอะๆ คือเน้นปริมาณก่อน จากนั้นค่อยมาคัดที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หลัง</a:t>
            </a:r>
          </a:p>
          <a:p>
            <a:pPr fontAlgn="base"/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แต่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ละ</a:t>
            </a:r>
            <a:r>
              <a:rPr lang="th-TH" sz="2800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กิ่งใหญ่ควรใช้สีแยกกัน และกิ่งย่อยที่แตกจากสีไหน ก็ให้ใช้สีเดียวกัน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 เพื่อให้เกิดการจัดกลุ่ม </a:t>
            </a:r>
            <a:endParaRPr lang="th-TH" sz="28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ให้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วาดภาพหรือเขียน </a:t>
            </a:r>
            <a:r>
              <a:rPr lang="en-US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Keyword 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หรือของหัวข้อกิ่งใหญ่ในตำแหน่งเหนือกิ่งแต่ละอัน </a:t>
            </a:r>
            <a:r>
              <a:rPr lang="th-TH" sz="2800" u="sng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ให้กิ่งทำตัวเหมือนเป็นการขีดเส้นใต้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endParaRPr lang="th-TH" sz="28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fontAlgn="base"/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แตก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กิ่งรายย่อยเป็นรายละเอียดออกมาจากกิ่งใหญ่ (แตกออกมาได้ไม่รู้จบ โดยกิ่งย่อยๆ ให้มีขนาดบางกว่ากิ่งใหญ่) 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ให้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เขียน 1 คำที่เป็น </a:t>
            </a:r>
            <a:r>
              <a:rPr lang="en-US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Keyword </a:t>
            </a:r>
            <a:r>
              <a:rPr lang="th-TH" sz="2800" dirty="0">
                <a:latin typeface="EucrosiaUPC" panose="02020603050405020304" pitchFamily="18" charset="-34"/>
                <a:cs typeface="EucrosiaUPC" panose="02020603050405020304" pitchFamily="18" charset="-34"/>
              </a:rPr>
              <a:t>ต่อ 1 กิ่ง (อย่าเขียนเป็นประโยค</a:t>
            </a: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7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iggerplate.com/mapImages/xl/0d45a123-9ba0-4053-820b-689f69fc9b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7" y="142803"/>
            <a:ext cx="8980795" cy="63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1" y="120527"/>
            <a:ext cx="9198901" cy="64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7" y="-59496"/>
            <a:ext cx="10515600" cy="105578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th-TH" sz="48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เทคนิคอื่นๆ เพื่อช่วยการเขียน 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Mind Map</a:t>
            </a:r>
            <a:endParaRPr lang="th-TH" sz="4800" b="1" dirty="0">
              <a:ln/>
              <a:solidFill>
                <a:schemeClr val="accent4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97" y="857251"/>
            <a:ext cx="10515600" cy="356234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หัวข้อ</a:t>
            </a:r>
            <a:r>
              <a:rPr lang="th-TH" sz="2400" dirty="0">
                <a:latin typeface="EucrosiaUPC" panose="02020603050405020304" pitchFamily="18" charset="-34"/>
                <a:cs typeface="EucrosiaUPC" panose="02020603050405020304" pitchFamily="18" charset="-34"/>
              </a:rPr>
              <a:t>ตรงกิ่ง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ใหญ่ สามารถ</a:t>
            </a:r>
            <a:r>
              <a:rPr lang="th-TH" sz="2400" dirty="0">
                <a:latin typeface="EucrosiaUPC" panose="02020603050405020304" pitchFamily="18" charset="-34"/>
                <a:cs typeface="EucrosiaUPC" panose="02020603050405020304" pitchFamily="18" charset="-34"/>
              </a:rPr>
              <a:t>แตกกิ่งออกเป็นสิ่งเหล่านี้ได้ในสถานการณ์ต่างๆ กัน เช่น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หากจะสรุปหนังสือ : ก็เป็นหัวข้อสารบัญในหนังสือที่ต้องการสรุป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หากเป็นสรุปบทความ : ให้ </a:t>
            </a:r>
            <a:r>
              <a:rPr lang="en-US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Highlight 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คำสำคัญที่พบในบทความ แล้วนำมาใช้เป็นกิ่งใหญ่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หากไปประชุม : </a:t>
            </a:r>
            <a:r>
              <a:rPr lang="en-US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Agenda 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การประชุม/สัมมนา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หากทำ </a:t>
            </a:r>
            <a:r>
              <a:rPr lang="en-US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Process 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ขั้นตอนต่างๆ : ให้เรียงจาก ก่อนไปหลัง</a:t>
            </a:r>
          </a:p>
          <a:p>
            <a:pPr lvl="3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จะเริ่มจากทิศ 1-2 นาฬิกา ไปทิศทางตามเข็มนาฬิกา (ถ้าถนัดขวา)</a:t>
            </a:r>
          </a:p>
          <a:p>
            <a:pPr lvl="3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จะเริ่มจากทิศ 10-11 นาฬิกา ไปทิศทวนเข็มนาฬิกา (ถ้าถนัดซ้าย)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ใช้ </a:t>
            </a:r>
            <a:r>
              <a:rPr lang="en-US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Framework 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จากเครื่องมืออื่นๆ : เช่น </a:t>
            </a:r>
            <a:r>
              <a:rPr lang="en-US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SWOT, 5W1H </a:t>
            </a: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อื่นๆ </a:t>
            </a:r>
          </a:p>
          <a:p>
            <a:pPr lvl="2"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ถ้ายังคิดเรื่องได้ไม่ครบ ให้แตกกิ่งเปล่าทิ้งไว้ เดี๋ยวสมองเพื่อนๆ จะช่วยหาอะไรมาเติมให้เองทีหลัง</a:t>
            </a:r>
          </a:p>
          <a:p>
            <a:pPr marL="457200" lvl="1" indent="0" fontAlgn="base">
              <a:buNone/>
            </a:pPr>
            <a:endParaRPr lang="th-TH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597" y="4552951"/>
            <a:ext cx="10515600" cy="20192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เทคนิคปลีกย่อย</a:t>
            </a:r>
          </a:p>
          <a:p>
            <a:pPr lvl="1" fontAlgn="base"/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ให้เว้นช่องว่างระหว่างกิ่งไว้ด้วย เผื่อความคิดใหม่ๆ จะโผล่มาอีก</a:t>
            </a:r>
          </a:p>
          <a:p>
            <a:pPr lvl="1" fontAlgn="base"/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การแตกกิ่งตรงนี้อาจใช้หลักการได้ทั้งคิดแบบมีหลักการ (เช่นมีลำดับขั้น เช่น จากทวีป =&gt; ประเทศ =&gt; ภาค =&gt; จังหวัด =&gt; เขต =&gt; อำเภอ…) และคิดแบบฟุ้งซ่าน (หากกิ่งนั้นทำให้นึกถึงอะไรก็เขียนเลย)</a:t>
            </a:r>
          </a:p>
          <a:p>
            <a:pPr lvl="1" fontAlgn="base"/>
            <a:r>
              <a:rPr lang="th-TH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เส้นต้องเชื่อมกันอย่าให้ขาด (เดี๋ยวความคิดวิ่งไปไม่ถึง)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516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raekabut.com/wp-content/uploads/2013/07/5W1H-Your-Life-Min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70" y="1777603"/>
            <a:ext cx="6448096" cy="49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iraekabut.com/wp-content/uploads/2013/07/swot_mind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7525"/>
            <a:ext cx="5926520" cy="31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rujongrak.com/mindmap_m2/mindmap_silk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42" y="0"/>
            <a:ext cx="95250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506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EucrosiaUPC</vt:lpstr>
      <vt:lpstr>Office Theme</vt:lpstr>
      <vt:lpstr>แผนผังความคิดพิชิตงาน (Mind Map)</vt:lpstr>
      <vt:lpstr>Mind Map คืออะไร</vt:lpstr>
      <vt:lpstr>Mind Map มีประโยชน์อย่างไร?</vt:lpstr>
      <vt:lpstr>เทคนิคการทำ Mind Map</vt:lpstr>
      <vt:lpstr>PowerPoint Presentation</vt:lpstr>
      <vt:lpstr>PowerPoint Presentation</vt:lpstr>
      <vt:lpstr>เทคนิคอื่นๆ เพื่อช่วยการเขียน Mind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เทคนิคในการทำ Mind Map</vt:lpstr>
      <vt:lpstr>เทคนิคการระดมความคิดเห็น (Brain storming )</vt:lpstr>
      <vt:lpstr>ประโยชน์ของ Mind Map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แผนผังความคิดพิชิตงาน (Mind Map)</dc:title>
  <dc:creator>au</dc:creator>
  <cp:lastModifiedBy>au</cp:lastModifiedBy>
  <cp:revision>22</cp:revision>
  <cp:lastPrinted>2015-03-26T04:49:47Z</cp:lastPrinted>
  <dcterms:created xsi:type="dcterms:W3CDTF">2015-03-26T01:52:40Z</dcterms:created>
  <dcterms:modified xsi:type="dcterms:W3CDTF">2015-03-30T07:16:53Z</dcterms:modified>
</cp:coreProperties>
</file>