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ordia New" panose="020B0304020202020204" pitchFamily="34" charset="-34"/>
      <p:regular r:id="rId10"/>
      <p:bold r:id="rId11"/>
      <p:italic r:id="rId12"/>
      <p:boldItalic r:id="rId13"/>
    </p:embeddedFont>
    <p:embeddedFont>
      <p:font typeface="Noto Sans Thai" panose="020B0604020202020204" charset="-34"/>
      <p:regular r:id="rId14"/>
      <p:bold r:id="rId15"/>
    </p:embeddedFont>
    <p:embeddedFont>
      <p:font typeface="TH SarabunPSK" panose="020B0500040200020003" pitchFamily="34" charset="-34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2FF"/>
    <a:srgbClr val="F666C7"/>
    <a:srgbClr val="4169E1"/>
    <a:srgbClr val="FF1493"/>
    <a:srgbClr val="B6CBFF"/>
    <a:srgbClr val="E6AF49"/>
    <a:srgbClr val="708090"/>
    <a:srgbClr val="5C6FFB"/>
    <a:srgbClr val="228B22"/>
    <a:srgbClr val="ADD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5324" autoAdjust="0"/>
  </p:normalViewPr>
  <p:slideViewPr>
    <p:cSldViewPr snapToGrid="0" showGuides="1">
      <p:cViewPr varScale="1">
        <p:scale>
          <a:sx n="84" d="100"/>
          <a:sy n="84" d="100"/>
        </p:scale>
        <p:origin x="509" y="77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772EA-C20D-49EE-BA08-F784C8E4E48F}" type="datetimeFigureOut">
              <a:rPr lang="th-TH" smtClean="0"/>
              <a:t>08/02/68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F4057-1C13-4BA7-9079-34A44921C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255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288D3-39FD-0C02-B1D5-7BB03BFA4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B78C8-D5BF-623A-B369-11875757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1F28-D612-B9D9-6F8E-4D99D0E2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0404-560E-47EB-8627-58C3DB58402C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D6A2B-B6D9-6013-E87D-37BF7377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2C627-B2F3-80BF-0B95-C72CC536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69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480B-6DA8-46B9-FB56-1EFBDD388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7ADCC-7BDF-EE24-F550-3D6027D75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A659-5DCC-5A76-9C01-03FC39D0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722F-E634-4525-9E4F-BC2FC4366608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84DBF-11C5-5F34-1515-1FCD71849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9CB6-083E-BB9A-AF90-90229F1A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9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F25C25-44A9-D791-4F68-0A554B612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C33633-2E32-8567-311A-D87D11297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246D3-1455-924C-9FC6-62DB1D9A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1A1BC-1B94-42AA-B1C6-F97DA18FB4EE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2EB1-2DC0-B3E2-11F6-D37963B1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C2ADF-9180-FEAE-9F0C-C1DD64D5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846D-8321-2509-1B23-51953508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40B14-5EB5-74F5-24D6-D429A9BE4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24041-336E-463B-7AAB-C361806C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7A01D-6CAA-4E9D-9757-746A4C334378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6C8D0-6250-26BF-5D52-FC176512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8225-8200-B488-7809-BE5CA604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25CA-E86E-ADC9-2EF9-E7100CAB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E1302-D9AC-456C-E079-103664D73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6BC67-2A64-F555-FDF8-5CEFEC2B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4AE-C498-46A3-985B-D3B4B07B3861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1B2F-937D-779A-62C1-4C643830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AAC5B-A137-8701-B9D7-B9D3868D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888FA-660F-4395-2B44-A664AB93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06D19-9F4F-8B4A-1A9E-7C253D202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03035-7A93-FAD3-7E78-7A086B906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F0C1F-D30B-30B7-2106-258BFBCC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979A-3D7A-48A4-AFEB-73852D2FB5B6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5E5BB-5439-2A44-6B4D-E91B306D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CE1A2-8A7C-EFE9-F4CA-E9C9C542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248A-0F1B-C4A1-CAA4-F2739FD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E2126-029B-2761-D69D-0723AA0D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016E4-D046-05C3-0983-6810C827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CC359-4BF1-3E03-56CF-303B5A8187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8D90BC-2699-238E-BAD8-106964981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72BBB-6EB0-576E-22C9-BB59F97A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3E3D-376D-4826-A286-BE9EC4B305AF}" type="datetime1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4556-3EE8-49DA-3C3C-FCC355CC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3E437-D374-3AFB-4D68-649816DB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C722-A86F-483D-2616-9D4A778F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8A663-3052-5BEF-E868-DA96E0B7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06D2-B734-4ED8-A818-D7DF016902F7}" type="datetime1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59270-41CA-AC23-D827-425099F0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E3BE8-C2E8-BADC-CD51-4F300115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9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C6D42-A49D-9E5D-457B-7702AC47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3D70-B255-42D7-83A0-C20FB808C9CD}" type="datetime1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BA1124-5DA3-4908-D5BA-236C2E90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19A5C-C463-3963-D369-4FB6D18A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9E3B-9FCF-45BC-E542-EA53BB4B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6BC8-EBE9-77D9-E485-FCE45B4D5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98F5A-90AD-7D0E-5857-E2EA39039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7FB5B0-B083-2CE8-330D-E66C891A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BEF2-B434-49C2-95C4-881003F2EAD0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2AA20-4C68-E8DC-22A0-41155717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82209-D7CC-DE5D-F5A2-F8711471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BAFE-6488-97A3-849D-CF92C9E2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6A924B-B988-B2E4-B466-E0FF2C243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4E2A5-2702-EDBD-AC4E-9EC9DFA13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61716-93DA-047D-7362-B8C5DAC1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2AAF9-BEE3-4872-89F5-83405A7AF00C}" type="datetime1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FE054-538A-2B18-56A7-18F525956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FBB39-14F8-01F5-7DC5-A89567AB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7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F0092-17B2-833C-E183-7F2F14D8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CFA53-DCE2-69D9-A115-840C8D9C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51EDC-3F6B-3047-4873-188521FBA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153E4-6DE1-4C2B-8DF3-B4D07CC16B5F}" type="datetime1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57BC-2950-56B5-4E77-EE3BB9970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5F43-B62A-EEFE-FED8-A0DE68A45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B089A-BC71-405B-946A-501C826BD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7A07497-6302-48C7-92E9-F1878213DD53}"/>
              </a:ext>
            </a:extLst>
          </p:cNvPr>
          <p:cNvSpPr/>
          <p:nvPr/>
        </p:nvSpPr>
        <p:spPr>
          <a:xfrm>
            <a:off x="6260812" y="1488487"/>
            <a:ext cx="2876492" cy="5212883"/>
          </a:xfrm>
          <a:prstGeom prst="roundRect">
            <a:avLst>
              <a:gd name="adj" fmla="val 1944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28C22ADB-3826-D548-13BD-99D7D0846148}"/>
              </a:ext>
            </a:extLst>
          </p:cNvPr>
          <p:cNvSpPr/>
          <p:nvPr/>
        </p:nvSpPr>
        <p:spPr>
          <a:xfrm>
            <a:off x="9269656" y="1511867"/>
            <a:ext cx="2815897" cy="5179979"/>
          </a:xfrm>
          <a:prstGeom prst="roundRect">
            <a:avLst>
              <a:gd name="adj" fmla="val 1944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7A90C5-4BD2-3A58-0F3B-45DB6C719790}"/>
              </a:ext>
            </a:extLst>
          </p:cNvPr>
          <p:cNvSpPr txBox="1"/>
          <p:nvPr/>
        </p:nvSpPr>
        <p:spPr>
          <a:xfrm>
            <a:off x="2976573" y="73247"/>
            <a:ext cx="6095566" cy="5035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โครงการ.................................................</a:t>
            </a:r>
            <a:endParaRPr lang="th-TH" sz="2800" b="1" spc="-4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A770E4-9027-BBEB-DB16-5289D26FEBB6}"/>
              </a:ext>
            </a:extLst>
          </p:cNvPr>
          <p:cNvSpPr/>
          <p:nvPr/>
        </p:nvSpPr>
        <p:spPr>
          <a:xfrm>
            <a:off x="327242" y="4009886"/>
            <a:ext cx="2880000" cy="14477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F40255-F9B5-F568-01E2-A5332611FC0D}"/>
              </a:ext>
            </a:extLst>
          </p:cNvPr>
          <p:cNvSpPr/>
          <p:nvPr/>
        </p:nvSpPr>
        <p:spPr>
          <a:xfrm>
            <a:off x="3310483" y="1478964"/>
            <a:ext cx="2880000" cy="39335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263CDC-C355-2EF4-9DF5-927EA813F6A4}"/>
              </a:ext>
            </a:extLst>
          </p:cNvPr>
          <p:cNvSpPr/>
          <p:nvPr/>
        </p:nvSpPr>
        <p:spPr>
          <a:xfrm>
            <a:off x="6159191" y="1448031"/>
            <a:ext cx="2880000" cy="48575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36BFC98-CC77-B5A8-F1A4-C51DDF6F407D}"/>
              </a:ext>
            </a:extLst>
          </p:cNvPr>
          <p:cNvSpPr/>
          <p:nvPr/>
        </p:nvSpPr>
        <p:spPr>
          <a:xfrm>
            <a:off x="126176" y="1200210"/>
            <a:ext cx="1838215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Pain Point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9332-86BF-C527-1581-2B4431D1D43A}"/>
              </a:ext>
            </a:extLst>
          </p:cNvPr>
          <p:cNvSpPr/>
          <p:nvPr/>
        </p:nvSpPr>
        <p:spPr>
          <a:xfrm>
            <a:off x="106447" y="2668466"/>
            <a:ext cx="2108116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8E85C9-F973-9C0E-7645-08B325C1E672}"/>
              </a:ext>
            </a:extLst>
          </p:cNvPr>
          <p:cNvSpPr/>
          <p:nvPr/>
        </p:nvSpPr>
        <p:spPr>
          <a:xfrm>
            <a:off x="120278" y="4053070"/>
            <a:ext cx="2094285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AAE4B4-57DA-72F4-A264-C9AAA2A891C3}"/>
              </a:ext>
            </a:extLst>
          </p:cNvPr>
          <p:cNvSpPr/>
          <p:nvPr/>
        </p:nvSpPr>
        <p:spPr>
          <a:xfrm>
            <a:off x="88116" y="5433911"/>
            <a:ext cx="2766215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Key Success Factor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254667-945B-F61D-2A15-F75F21C5CE9F}"/>
              </a:ext>
            </a:extLst>
          </p:cNvPr>
          <p:cNvSpPr/>
          <p:nvPr/>
        </p:nvSpPr>
        <p:spPr>
          <a:xfrm>
            <a:off x="165142" y="1938157"/>
            <a:ext cx="2689189" cy="454860"/>
          </a:xfrm>
          <a:prstGeom prst="roundRect">
            <a:avLst>
              <a:gd name="adj" fmla="val 6161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endParaRPr lang="th-TH" sz="1200" i="0" dirty="0">
              <a:effectLst/>
              <a:latin typeface="Noto Sans Thai" panose="020B0502040504020204" pitchFamily="34" charset="-34"/>
              <a:cs typeface="Noto Sans Thai" panose="020B0502040504020204" pitchFamily="34" charset="-34"/>
            </a:endParaRPr>
          </a:p>
          <a:p>
            <a:r>
              <a:rPr lang="th-TH" sz="1200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 </a:t>
            </a:r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1D8A21F-27A4-83B9-39B6-5DA949E26079}"/>
              </a:ext>
            </a:extLst>
          </p:cNvPr>
          <p:cNvSpPr/>
          <p:nvPr/>
        </p:nvSpPr>
        <p:spPr>
          <a:xfrm>
            <a:off x="3179458" y="1478964"/>
            <a:ext cx="2876492" cy="5212883"/>
          </a:xfrm>
          <a:prstGeom prst="roundRect">
            <a:avLst>
              <a:gd name="adj" fmla="val 1944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1A8838C-6698-3316-1BA8-A18598E66E2F}"/>
              </a:ext>
            </a:extLst>
          </p:cNvPr>
          <p:cNvSpPr/>
          <p:nvPr/>
        </p:nvSpPr>
        <p:spPr>
          <a:xfrm>
            <a:off x="3115607" y="976343"/>
            <a:ext cx="1159292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8F3D33D-DE07-1AAA-38E3-E22FFD36457E}"/>
              </a:ext>
            </a:extLst>
          </p:cNvPr>
          <p:cNvSpPr/>
          <p:nvPr/>
        </p:nvSpPr>
        <p:spPr>
          <a:xfrm>
            <a:off x="6243210" y="1029429"/>
            <a:ext cx="1673925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77000">
                <a:srgbClr val="C769D7"/>
              </a:gs>
              <a:gs pos="0">
                <a:srgbClr val="5C6FFB"/>
              </a:gs>
              <a:gs pos="100000">
                <a:srgbClr val="F666C7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0038D9B-92AF-5A6C-9E11-6CF0B8EA944D}"/>
              </a:ext>
            </a:extLst>
          </p:cNvPr>
          <p:cNvSpPr/>
          <p:nvPr/>
        </p:nvSpPr>
        <p:spPr>
          <a:xfrm>
            <a:off x="9187555" y="986148"/>
            <a:ext cx="1159292" cy="639604"/>
          </a:xfrm>
          <a:prstGeom prst="roundRect">
            <a:avLst>
              <a:gd name="adj" fmla="val 31428"/>
            </a:avLst>
          </a:prstGeom>
          <a:gradFill flip="none" rotWithShape="1">
            <a:gsLst>
              <a:gs pos="0">
                <a:srgbClr val="00F260"/>
              </a:gs>
              <a:gs pos="100000">
                <a:srgbClr val="0575E6"/>
              </a:gs>
            </a:gsLst>
            <a:lin ang="0" scaled="1"/>
            <a:tileRect/>
          </a:gra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6" name="Table 25">
            <a:extLst>
              <a:ext uri="{FF2B5EF4-FFF2-40B4-BE49-F238E27FC236}">
                <a16:creationId xmlns:a16="http://schemas.microsoft.com/office/drawing/2014/main" id="{3E5DD638-55C5-D066-6E1D-536F5208F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691981"/>
              </p:ext>
            </p:extLst>
          </p:nvPr>
        </p:nvGraphicFramePr>
        <p:xfrm>
          <a:off x="9160778" y="71722"/>
          <a:ext cx="287649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246">
                  <a:extLst>
                    <a:ext uri="{9D8B030D-6E8A-4147-A177-3AD203B41FA5}">
                      <a16:colId xmlns:a16="http://schemas.microsoft.com/office/drawing/2014/main" val="609942810"/>
                    </a:ext>
                  </a:extLst>
                </a:gridCol>
                <a:gridCol w="1438246">
                  <a:extLst>
                    <a:ext uri="{9D8B030D-6E8A-4147-A177-3AD203B41FA5}">
                      <a16:colId xmlns:a16="http://schemas.microsoft.com/office/drawing/2014/main" val="2970984503"/>
                    </a:ext>
                  </a:extLst>
                </a:gridCol>
              </a:tblGrid>
              <a:tr h="24987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วงเงิน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gradFill>
                      <a:gsLst>
                        <a:gs pos="77000">
                          <a:srgbClr val="C769D7">
                            <a:alpha val="60000"/>
                          </a:srgbClr>
                        </a:gs>
                        <a:gs pos="0">
                          <a:srgbClr val="5C6FFB"/>
                        </a:gs>
                        <a:gs pos="100000">
                          <a:srgbClr val="F666C7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.-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gradFill>
                      <a:gsLst>
                        <a:gs pos="77000">
                          <a:srgbClr val="C769D7">
                            <a:alpha val="60000"/>
                          </a:srgbClr>
                        </a:gs>
                        <a:gs pos="0">
                          <a:srgbClr val="5C6FFB"/>
                        </a:gs>
                        <a:gs pos="100000">
                          <a:srgbClr val="F666C7"/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73357423"/>
                  </a:ext>
                </a:extLst>
              </a:tr>
              <a:tr h="37481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endParaRPr lang="en-US" sz="1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F666C7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(จ้างที่ปรึกษา/ดำเนินการเอง)</a:t>
                      </a:r>
                      <a:endParaRPr lang="en-US" sz="18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666C7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8402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77804" y="6358433"/>
            <a:ext cx="2546466" cy="365125"/>
          </a:xfrm>
        </p:spPr>
        <p:txBody>
          <a:bodyPr/>
          <a:lstStyle/>
          <a:p>
            <a:fld id="{3C5B089A-BC71-405B-946A-501C826BDD4B}" type="slidenum">
              <a:rPr lang="en-US" sz="1800" smtClean="0">
                <a:solidFill>
                  <a:schemeClr val="tx1"/>
                </a:solidFill>
              </a:rPr>
              <a:t>1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E30C27B-2BD3-4682-86CC-4D35F7C63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0419" r="2031" b="21589"/>
          <a:stretch/>
        </p:blipFill>
        <p:spPr>
          <a:xfrm>
            <a:off x="141500" y="76547"/>
            <a:ext cx="2880000" cy="9921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FF1EBB3-29A4-4E60-BDAE-D515098E2E21}"/>
              </a:ext>
            </a:extLst>
          </p:cNvPr>
          <p:cNvSpPr txBox="1"/>
          <p:nvPr/>
        </p:nvSpPr>
        <p:spPr>
          <a:xfrm>
            <a:off x="2021991" y="461232"/>
            <a:ext cx="8525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1" dirty="0">
                <a:latin typeface="Noto Sans Thai" panose="020B0502040504020204" pitchFamily="34" charset="-34"/>
                <a:cs typeface="Noto Sans Thai" panose="020B0502040504020204" pitchFamily="34" charset="-34"/>
              </a:rPr>
              <a:t>18</a:t>
            </a:r>
            <a:r>
              <a:rPr lang="en-US" sz="1400" b="1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0</a:t>
            </a:r>
            <a:r>
              <a:rPr lang="th-TH" sz="1400" b="1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4</a:t>
            </a:r>
            <a:r>
              <a:rPr lang="en-US" sz="1400" b="1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0</a:t>
            </a:r>
            <a:r>
              <a:rPr lang="th-TH" sz="1400" b="1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2</a:t>
            </a:r>
            <a:r>
              <a:rPr lang="en-US" sz="1400" b="1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 </a:t>
            </a:r>
            <a:endParaRPr lang="en-US" sz="1400" dirty="0"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1FF3459-9EEA-49DB-8D93-D396E7B53622}"/>
              </a:ext>
            </a:extLst>
          </p:cNvPr>
          <p:cNvSpPr/>
          <p:nvPr/>
        </p:nvSpPr>
        <p:spPr>
          <a:xfrm>
            <a:off x="141500" y="3404819"/>
            <a:ext cx="2689189" cy="454860"/>
          </a:xfrm>
          <a:prstGeom prst="roundRect">
            <a:avLst>
              <a:gd name="adj" fmla="val 6161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endParaRPr lang="th-TH" sz="1200" i="0" dirty="0">
              <a:effectLst/>
              <a:latin typeface="Noto Sans Thai" panose="020B0502040504020204" pitchFamily="34" charset="-34"/>
              <a:cs typeface="Noto Sans Thai" panose="020B0502040504020204" pitchFamily="34" charset="-34"/>
            </a:endParaRPr>
          </a:p>
          <a:p>
            <a:r>
              <a:rPr lang="th-TH" sz="1200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 </a:t>
            </a:r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D3F8ED-F6A4-4682-822C-347435F12D11}"/>
              </a:ext>
            </a:extLst>
          </p:cNvPr>
          <p:cNvSpPr/>
          <p:nvPr/>
        </p:nvSpPr>
        <p:spPr>
          <a:xfrm>
            <a:off x="150854" y="4799686"/>
            <a:ext cx="2689189" cy="454860"/>
          </a:xfrm>
          <a:prstGeom prst="roundRect">
            <a:avLst>
              <a:gd name="adj" fmla="val 6161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endParaRPr lang="th-TH" sz="1200" i="0" dirty="0">
              <a:effectLst/>
              <a:latin typeface="Noto Sans Thai" panose="020B0502040504020204" pitchFamily="34" charset="-34"/>
              <a:cs typeface="Noto Sans Thai" panose="020B0502040504020204" pitchFamily="34" charset="-34"/>
            </a:endParaRPr>
          </a:p>
          <a:p>
            <a:r>
              <a:rPr lang="th-TH" sz="1200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 </a:t>
            </a:r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D922D41-7D42-479D-877A-790CF4EC46E3}"/>
              </a:ext>
            </a:extLst>
          </p:cNvPr>
          <p:cNvSpPr/>
          <p:nvPr/>
        </p:nvSpPr>
        <p:spPr>
          <a:xfrm>
            <a:off x="156753" y="6180858"/>
            <a:ext cx="2689189" cy="454860"/>
          </a:xfrm>
          <a:prstGeom prst="roundRect">
            <a:avLst>
              <a:gd name="adj" fmla="val 6161"/>
            </a:avLst>
          </a:prstGeom>
          <a:solidFill>
            <a:schemeClr val="bg1">
              <a:alpha val="70000"/>
            </a:schemeClr>
          </a:solidFill>
          <a:ln w="38100">
            <a:solidFill>
              <a:schemeClr val="bg1"/>
            </a:solidFill>
          </a:ln>
        </p:spPr>
        <p:txBody>
          <a:bodyPr wrap="square" lIns="36000" tIns="36000" rIns="36000" bIns="36000" rtlCol="0" anchor="ctr">
            <a:spAutoFit/>
          </a:bodyPr>
          <a:lstStyle/>
          <a:p>
            <a:endParaRPr lang="th-TH" sz="1200" i="0" dirty="0">
              <a:effectLst/>
              <a:latin typeface="Noto Sans Thai" panose="020B0502040504020204" pitchFamily="34" charset="-34"/>
              <a:cs typeface="Noto Sans Thai" panose="020B0502040504020204" pitchFamily="34" charset="-34"/>
            </a:endParaRPr>
          </a:p>
          <a:p>
            <a:r>
              <a:rPr lang="th-TH" sz="1200" i="0" dirty="0">
                <a:effectLst/>
                <a:latin typeface="Noto Sans Thai" panose="020B0502040504020204" pitchFamily="34" charset="-34"/>
                <a:cs typeface="Noto Sans Thai" panose="020B0502040504020204" pitchFamily="34" charset="-34"/>
              </a:rPr>
              <a:t> </a:t>
            </a:r>
            <a:endParaRPr lang="en-US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oto Sans Thai" panose="020B0502040504020204" pitchFamily="34" charset="-34"/>
              <a:cs typeface="Noto Sans Thai" panose="020B0502040504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243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36</Words>
  <Application>Microsoft Office PowerPoint</Application>
  <PresentationFormat>แบบจอกว้าง</PresentationFormat>
  <Paragraphs>22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8" baseType="lpstr">
      <vt:lpstr>Noto Sans Thai</vt:lpstr>
      <vt:lpstr>Cordia New</vt:lpstr>
      <vt:lpstr>Arial</vt:lpstr>
      <vt:lpstr>TH SarabunPSK</vt:lpstr>
      <vt:lpstr>Calibri Light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นายชรัตน์ ครุฑมณี</dc:creator>
  <cp:lastModifiedBy>ADMIN</cp:lastModifiedBy>
  <cp:revision>163</cp:revision>
  <cp:lastPrinted>2024-10-15T04:17:47Z</cp:lastPrinted>
  <dcterms:created xsi:type="dcterms:W3CDTF">2024-01-25T08:11:22Z</dcterms:created>
  <dcterms:modified xsi:type="dcterms:W3CDTF">2025-02-07T17:54:57Z</dcterms:modified>
</cp:coreProperties>
</file>